
<file path=[Content_Types].xml><?xml version="1.0" encoding="utf-8"?>
<Types xmlns="http://schemas.openxmlformats.org/package/2006/content-types">
  <Override PartName="/ppt/diagrams/data17.xml" ContentType="application/vnd.openxmlformats-officedocument.drawingml.diagramData+xml"/>
  <Override PartName="/ppt/diagrams/colors22.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quickStyle24.xml" ContentType="application/vnd.openxmlformats-officedocument.drawingml.diagramStyle+xml"/>
  <Override PartName="/ppt/diagrams/layout28.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quickStyle20.xml" ContentType="application/vnd.openxmlformats-officedocument.drawingml.diagramStyle+xml"/>
  <Override PartName="/ppt/diagrams/layout24.xml" ContentType="application/vnd.openxmlformats-officedocument.drawingml.diagramLayout+xml"/>
  <Override PartName="/ppt/diagrams/colors27.xml" ContentType="application/vnd.openxmlformats-officedocument.drawingml.diagramColors+xml"/>
  <Override PartName="/ppt/diagrams/data29.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diagrams/quickStyle29.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quickStyle18.xml" ContentType="application/vnd.openxmlformats-officedocument.drawingml.diagramStyle+xml"/>
  <Override PartName="/ppt/diagrams/quickStyle27.xml" ContentType="application/vnd.openxmlformats-officedocument.drawingml.diagramStyle+xml"/>
  <Override PartName="/ppt/diagrams/layout29.xml" ContentType="application/vnd.openxmlformats-officedocument.drawingml.diagram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diagrams/layout27.xml" ContentType="application/vnd.openxmlformats-officedocument.drawingml.diagram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25.xml" ContentType="application/vnd.openxmlformats-officedocument.drawingml.diagramLayout+xml"/>
  <Override PartName="/ppt/diagrams/colors28.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layout23.xml" ContentType="application/vnd.openxmlformats-officedocument.drawingml.diagramLayout+xml"/>
  <Override PartName="/ppt/diagrams/colors26.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diagrams/data28.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slides/slide12.xml" ContentType="application/vnd.openxmlformats-officedocument.presentationml.slide+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5" r:id="rId3"/>
    <p:sldId id="257" r:id="rId4"/>
    <p:sldId id="260" r:id="rId5"/>
    <p:sldId id="269" r:id="rId6"/>
    <p:sldId id="270" r:id="rId7"/>
    <p:sldId id="266" r:id="rId8"/>
    <p:sldId id="271" r:id="rId9"/>
    <p:sldId id="272" r:id="rId10"/>
    <p:sldId id="273" r:id="rId11"/>
    <p:sldId id="267" r:id="rId12"/>
    <p:sldId id="286" r:id="rId13"/>
    <p:sldId id="287" r:id="rId14"/>
    <p:sldId id="289" r:id="rId15"/>
    <p:sldId id="274" r:id="rId16"/>
    <p:sldId id="276" r:id="rId17"/>
    <p:sldId id="277" r:id="rId18"/>
    <p:sldId id="279" r:id="rId19"/>
    <p:sldId id="278" r:id="rId20"/>
    <p:sldId id="282" r:id="rId21"/>
    <p:sldId id="280" r:id="rId22"/>
    <p:sldId id="281" r:id="rId23"/>
    <p:sldId id="283" r:id="rId24"/>
    <p:sldId id="285" r:id="rId25"/>
    <p:sldId id="26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A3C"/>
    <a:srgbClr val="FD9649"/>
    <a:srgbClr val="FD872F"/>
    <a:srgbClr val="F46A02"/>
    <a:srgbClr val="F16549"/>
    <a:srgbClr val="DC5E61"/>
    <a:srgbClr val="B3C00C"/>
    <a:srgbClr val="CCCC00"/>
    <a:srgbClr val="FCFCFC"/>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576" autoAdjust="0"/>
    <p:restoredTop sz="94660" autoAdjust="0"/>
  </p:normalViewPr>
  <p:slideViewPr>
    <p:cSldViewPr snapToGrid="0" showGuides="1">
      <p:cViewPr varScale="1">
        <p:scale>
          <a:sx n="114" d="100"/>
          <a:sy n="114" d="100"/>
        </p:scale>
        <p:origin x="-72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877D68-F49C-4E0B-B5E2-ADE34F096EBE}" type="doc">
      <dgm:prSet loTypeId="urn:microsoft.com/office/officeart/2005/8/layout/hierarchy4" loCatId="hierarchy" qsTypeId="urn:microsoft.com/office/officeart/2005/8/quickstyle/3d1" qsCatId="3D" csTypeId="urn:microsoft.com/office/officeart/2005/8/colors/accent6_4" csCatId="accent6" phldr="1"/>
      <dgm:spPr/>
      <dgm:t>
        <a:bodyPr/>
        <a:lstStyle/>
        <a:p>
          <a:endParaRPr lang="zh-CN" altLang="en-US"/>
        </a:p>
      </dgm:t>
    </dgm:pt>
    <dgm:pt modelId="{AC08EF61-AB46-49C4-BA96-E3B630185917}">
      <dgm:prSet phldrT="[文本]"/>
      <dgm:spPr/>
      <dgm:t>
        <a:bodyPr/>
        <a:lstStyle/>
        <a:p>
          <a:r>
            <a:rPr lang="zh-CN" altLang="en-US" dirty="0" smtClean="0"/>
            <a:t>进入毕业论文管理系统写作平台</a:t>
          </a:r>
          <a:endParaRPr lang="zh-CN" altLang="en-US" dirty="0"/>
        </a:p>
      </dgm:t>
    </dgm:pt>
    <dgm:pt modelId="{77E2CF2A-CBD1-4D64-A7D9-73523A6D25D2}" type="parTrans" cxnId="{2292666A-12E0-4B24-B30F-72644A3815FF}">
      <dgm:prSet/>
      <dgm:spPr/>
      <dgm:t>
        <a:bodyPr/>
        <a:lstStyle/>
        <a:p>
          <a:endParaRPr lang="zh-CN" altLang="en-US"/>
        </a:p>
      </dgm:t>
    </dgm:pt>
    <dgm:pt modelId="{575322EF-BADC-4B6E-8BA6-D871DD1224D6}" type="sibTrans" cxnId="{2292666A-12E0-4B24-B30F-72644A3815FF}">
      <dgm:prSet/>
      <dgm:spPr/>
      <dgm:t>
        <a:bodyPr/>
        <a:lstStyle/>
        <a:p>
          <a:endParaRPr lang="zh-CN" altLang="en-US"/>
        </a:p>
      </dgm:t>
    </dgm:pt>
    <dgm:pt modelId="{926A79DA-EF42-4AB1-A42A-A9BC91D87266}">
      <dgm:prSet phldrT="[文本]"/>
      <dgm:spPr/>
      <dgm:t>
        <a:bodyPr/>
        <a:lstStyle/>
        <a:p>
          <a:r>
            <a:rPr lang="zh-CN" altLang="en-US" dirty="0" smtClean="0"/>
            <a:t>管理人员操作</a:t>
          </a:r>
          <a:endParaRPr lang="zh-CN" altLang="en-US" dirty="0"/>
        </a:p>
      </dgm:t>
    </dgm:pt>
    <dgm:pt modelId="{2B7950D0-6991-457B-BC86-A0ED62E6EF93}" type="parTrans" cxnId="{02F3C01D-1AE5-4D46-A89F-55BAC59E93B9}">
      <dgm:prSet/>
      <dgm:spPr/>
      <dgm:t>
        <a:bodyPr/>
        <a:lstStyle/>
        <a:p>
          <a:endParaRPr lang="zh-CN" altLang="en-US"/>
        </a:p>
      </dgm:t>
    </dgm:pt>
    <dgm:pt modelId="{3FC04C4B-D1CD-4D03-90A4-0EC82CC15480}" type="sibTrans" cxnId="{02F3C01D-1AE5-4D46-A89F-55BAC59E93B9}">
      <dgm:prSet/>
      <dgm:spPr/>
      <dgm:t>
        <a:bodyPr/>
        <a:lstStyle/>
        <a:p>
          <a:endParaRPr lang="zh-CN" altLang="en-US"/>
        </a:p>
      </dgm:t>
    </dgm:pt>
    <dgm:pt modelId="{06661C3F-3A52-4420-9E0D-A39DBC5252B7}">
      <dgm:prSet phldrT="[文本]"/>
      <dgm:spPr/>
      <dgm:t>
        <a:bodyPr/>
        <a:lstStyle/>
        <a:p>
          <a:r>
            <a:rPr lang="zh-CN" altLang="en-US" dirty="0" smtClean="0"/>
            <a:t>添加学生并点申请通过按钮</a:t>
          </a:r>
          <a:endParaRPr lang="zh-CN" altLang="en-US" dirty="0"/>
        </a:p>
      </dgm:t>
    </dgm:pt>
    <dgm:pt modelId="{3A111486-FA64-4051-90C8-7DDB395B3969}" type="parTrans" cxnId="{0F3A4403-7E1D-40AA-AAAB-A68DAD10B964}">
      <dgm:prSet/>
      <dgm:spPr/>
      <dgm:t>
        <a:bodyPr/>
        <a:lstStyle/>
        <a:p>
          <a:endParaRPr lang="zh-CN" altLang="en-US"/>
        </a:p>
      </dgm:t>
    </dgm:pt>
    <dgm:pt modelId="{6FBDB0BF-F7EC-4A2F-A7EF-9DDB63B03729}" type="sibTrans" cxnId="{0F3A4403-7E1D-40AA-AAAB-A68DAD10B964}">
      <dgm:prSet/>
      <dgm:spPr/>
      <dgm:t>
        <a:bodyPr/>
        <a:lstStyle/>
        <a:p>
          <a:endParaRPr lang="zh-CN" altLang="en-US"/>
        </a:p>
      </dgm:t>
    </dgm:pt>
    <dgm:pt modelId="{BE28ED38-0C05-4266-99B5-1724BAE2444D}">
      <dgm:prSet phldrT="[文本]"/>
      <dgm:spPr/>
      <dgm:t>
        <a:bodyPr/>
        <a:lstStyle/>
        <a:p>
          <a:r>
            <a:rPr lang="zh-CN" altLang="en-US" dirty="0" smtClean="0"/>
            <a:t>添加指导老师信息，并告知自拟题目 ，收集完统一上报总校</a:t>
          </a:r>
          <a:endParaRPr lang="zh-CN" altLang="en-US" dirty="0"/>
        </a:p>
      </dgm:t>
    </dgm:pt>
    <dgm:pt modelId="{91778D19-807F-4353-929B-71A64514309F}" type="parTrans" cxnId="{31ED7435-919C-4154-A568-5C590BCE4371}">
      <dgm:prSet/>
      <dgm:spPr/>
      <dgm:t>
        <a:bodyPr/>
        <a:lstStyle/>
        <a:p>
          <a:endParaRPr lang="zh-CN" altLang="en-US"/>
        </a:p>
      </dgm:t>
    </dgm:pt>
    <dgm:pt modelId="{1F961616-92BD-4D35-8754-5C900EE5F878}" type="sibTrans" cxnId="{31ED7435-919C-4154-A568-5C590BCE4371}">
      <dgm:prSet/>
      <dgm:spPr/>
      <dgm:t>
        <a:bodyPr/>
        <a:lstStyle/>
        <a:p>
          <a:endParaRPr lang="zh-CN" altLang="en-US"/>
        </a:p>
      </dgm:t>
    </dgm:pt>
    <dgm:pt modelId="{3386932B-E2C2-4CE4-84D5-16B83D7D0302}">
      <dgm:prSet phldrT="[文本]"/>
      <dgm:spPr/>
      <dgm:t>
        <a:bodyPr/>
        <a:lstStyle/>
        <a:p>
          <a:r>
            <a:rPr lang="zh-CN" altLang="en-US" dirty="0" smtClean="0"/>
            <a:t>指导老师操作</a:t>
          </a:r>
          <a:endParaRPr lang="zh-CN" altLang="en-US" dirty="0"/>
        </a:p>
      </dgm:t>
    </dgm:pt>
    <dgm:pt modelId="{E09709C8-23CA-45E6-B3CD-280ABF2CC326}" type="parTrans" cxnId="{298CA454-6A15-488A-8910-22A8F49EF006}">
      <dgm:prSet/>
      <dgm:spPr/>
      <dgm:t>
        <a:bodyPr/>
        <a:lstStyle/>
        <a:p>
          <a:endParaRPr lang="zh-CN" altLang="en-US"/>
        </a:p>
      </dgm:t>
    </dgm:pt>
    <dgm:pt modelId="{55BB4F92-02F4-4405-9C7C-125AA11F6C91}" type="sibTrans" cxnId="{298CA454-6A15-488A-8910-22A8F49EF006}">
      <dgm:prSet/>
      <dgm:spPr/>
      <dgm:t>
        <a:bodyPr/>
        <a:lstStyle/>
        <a:p>
          <a:endParaRPr lang="zh-CN" altLang="en-US"/>
        </a:p>
      </dgm:t>
    </dgm:pt>
    <dgm:pt modelId="{2C2882BB-8E43-4A0C-8206-52059BB0392B}">
      <dgm:prSet phldrT="[文本]"/>
      <dgm:spPr/>
      <dgm:t>
        <a:bodyPr/>
        <a:lstStyle/>
        <a:p>
          <a:r>
            <a:rPr lang="zh-CN" altLang="en-US" dirty="0" smtClean="0"/>
            <a:t>安排答辩小组，一个组最少三位指导老师</a:t>
          </a:r>
          <a:endParaRPr lang="zh-CN" altLang="en-US" dirty="0"/>
        </a:p>
      </dgm:t>
    </dgm:pt>
    <dgm:pt modelId="{2D571220-5B2A-423E-820D-ACC9C5B6E356}" type="parTrans" cxnId="{F15C2391-C381-46CA-988B-3A914D58D9AB}">
      <dgm:prSet/>
      <dgm:spPr/>
      <dgm:t>
        <a:bodyPr/>
        <a:lstStyle/>
        <a:p>
          <a:endParaRPr lang="zh-CN" altLang="en-US"/>
        </a:p>
      </dgm:t>
    </dgm:pt>
    <dgm:pt modelId="{7AE51F1A-23C6-4B30-B314-7E287502D008}" type="sibTrans" cxnId="{F15C2391-C381-46CA-988B-3A914D58D9AB}">
      <dgm:prSet/>
      <dgm:spPr/>
      <dgm:t>
        <a:bodyPr/>
        <a:lstStyle/>
        <a:p>
          <a:endParaRPr lang="zh-CN" altLang="en-US"/>
        </a:p>
      </dgm:t>
    </dgm:pt>
    <dgm:pt modelId="{C1BFC1B6-0BE5-419E-A59B-168B16D44AB4}">
      <dgm:prSet phldrT="[文本]"/>
      <dgm:spPr/>
      <dgm:t>
        <a:bodyPr/>
        <a:lstStyle/>
        <a:p>
          <a:r>
            <a:rPr lang="zh-CN" altLang="en-US" dirty="0" smtClean="0"/>
            <a:t>审核初稿，评分，提出修改意见</a:t>
          </a:r>
          <a:endParaRPr lang="zh-CN" altLang="en-US" dirty="0"/>
        </a:p>
      </dgm:t>
    </dgm:pt>
    <dgm:pt modelId="{E722BCE4-D03F-4854-9D04-E327A73F253E}" type="parTrans" cxnId="{BCAD2540-3AE6-4545-92B0-06F622D38751}">
      <dgm:prSet/>
      <dgm:spPr/>
      <dgm:t>
        <a:bodyPr/>
        <a:lstStyle/>
        <a:p>
          <a:endParaRPr lang="zh-CN" altLang="en-US"/>
        </a:p>
      </dgm:t>
    </dgm:pt>
    <dgm:pt modelId="{38466CEC-0F76-49E2-9C04-FD2DC19039FC}" type="sibTrans" cxnId="{BCAD2540-3AE6-4545-92B0-06F622D38751}">
      <dgm:prSet/>
      <dgm:spPr/>
      <dgm:t>
        <a:bodyPr/>
        <a:lstStyle/>
        <a:p>
          <a:endParaRPr lang="zh-CN" altLang="en-US"/>
        </a:p>
      </dgm:t>
    </dgm:pt>
    <dgm:pt modelId="{0D92FA1D-0584-4E76-B635-E5DC9589F38A}">
      <dgm:prSet phldrT="[文本]"/>
      <dgm:spPr/>
      <dgm:t>
        <a:bodyPr/>
        <a:lstStyle/>
        <a:p>
          <a:r>
            <a:rPr lang="zh-CN" altLang="en-US" dirty="0" smtClean="0"/>
            <a:t>审核复稿，评分，提交修改意见</a:t>
          </a:r>
          <a:endParaRPr lang="zh-CN" altLang="en-US" dirty="0"/>
        </a:p>
      </dgm:t>
    </dgm:pt>
    <dgm:pt modelId="{CB926C76-C30E-4B3F-9512-749C3EE63E3E}" type="parTrans" cxnId="{D4D1E533-56D7-4A5D-98F1-E74C381580A4}">
      <dgm:prSet/>
      <dgm:spPr/>
      <dgm:t>
        <a:bodyPr/>
        <a:lstStyle/>
        <a:p>
          <a:endParaRPr lang="zh-CN" altLang="en-US"/>
        </a:p>
      </dgm:t>
    </dgm:pt>
    <dgm:pt modelId="{7EFCB9EC-2D82-4CB8-AA03-7CF23D321ADA}" type="sibTrans" cxnId="{D4D1E533-56D7-4A5D-98F1-E74C381580A4}">
      <dgm:prSet/>
      <dgm:spPr/>
      <dgm:t>
        <a:bodyPr/>
        <a:lstStyle/>
        <a:p>
          <a:endParaRPr lang="zh-CN" altLang="en-US"/>
        </a:p>
      </dgm:t>
    </dgm:pt>
    <dgm:pt modelId="{1FD0E17A-4C75-4F1B-9A67-E579E9BD0D03}">
      <dgm:prSet phldrT="[文本]"/>
      <dgm:spPr/>
      <dgm:t>
        <a:bodyPr/>
        <a:lstStyle/>
        <a:p>
          <a:r>
            <a:rPr lang="zh-CN" altLang="en-US" dirty="0" smtClean="0"/>
            <a:t>审核终稿，评分，给出是否可答辩意见</a:t>
          </a:r>
          <a:endParaRPr lang="zh-CN" altLang="en-US" dirty="0"/>
        </a:p>
      </dgm:t>
    </dgm:pt>
    <dgm:pt modelId="{1391FF2C-E85A-48C5-96A3-02CE58D1A2B8}" type="parTrans" cxnId="{15FFA036-3724-4E98-B0C6-69336601EA83}">
      <dgm:prSet/>
      <dgm:spPr/>
      <dgm:t>
        <a:bodyPr/>
        <a:lstStyle/>
        <a:p>
          <a:endParaRPr lang="zh-CN" altLang="en-US"/>
        </a:p>
      </dgm:t>
    </dgm:pt>
    <dgm:pt modelId="{CC486227-7820-4635-A392-5DE34DC1F527}" type="sibTrans" cxnId="{15FFA036-3724-4E98-B0C6-69336601EA83}">
      <dgm:prSet/>
      <dgm:spPr/>
      <dgm:t>
        <a:bodyPr/>
        <a:lstStyle/>
        <a:p>
          <a:endParaRPr lang="zh-CN" altLang="en-US"/>
        </a:p>
      </dgm:t>
    </dgm:pt>
    <dgm:pt modelId="{C945FA37-B5EA-4A49-B797-152CC75E47AC}">
      <dgm:prSet phldrT="[文本]"/>
      <dgm:spPr/>
      <dgm:t>
        <a:bodyPr/>
        <a:lstStyle/>
        <a:p>
          <a:r>
            <a:rPr lang="zh-CN" altLang="en-US" dirty="0" smtClean="0"/>
            <a:t>书面答辩，提出三个问题</a:t>
          </a:r>
          <a:endParaRPr lang="zh-CN" altLang="en-US" dirty="0"/>
        </a:p>
      </dgm:t>
    </dgm:pt>
    <dgm:pt modelId="{EC2CA8A7-5496-4AD5-ADF9-E2FDE9105FCC}" type="parTrans" cxnId="{F5AB0B92-514D-4DBD-88AA-5259D22764B6}">
      <dgm:prSet/>
      <dgm:spPr/>
      <dgm:t>
        <a:bodyPr/>
        <a:lstStyle/>
        <a:p>
          <a:endParaRPr lang="zh-CN" altLang="en-US"/>
        </a:p>
      </dgm:t>
    </dgm:pt>
    <dgm:pt modelId="{DB294E8E-FD65-4BC9-A92E-B37BEEF1CBBA}" type="sibTrans" cxnId="{F5AB0B92-514D-4DBD-88AA-5259D22764B6}">
      <dgm:prSet/>
      <dgm:spPr/>
      <dgm:t>
        <a:bodyPr/>
        <a:lstStyle/>
        <a:p>
          <a:endParaRPr lang="zh-CN" altLang="en-US"/>
        </a:p>
      </dgm:t>
    </dgm:pt>
    <dgm:pt modelId="{93F76139-1F8C-475F-86A1-14DCF5C91A0D}">
      <dgm:prSet phldrT="[文本]"/>
      <dgm:spPr/>
      <dgm:t>
        <a:bodyPr/>
        <a:lstStyle/>
        <a:p>
          <a:r>
            <a:rPr lang="zh-CN" altLang="en-US" dirty="0" smtClean="0"/>
            <a:t>根据时间现场答辩</a:t>
          </a:r>
          <a:endParaRPr lang="zh-CN" altLang="en-US" dirty="0"/>
        </a:p>
      </dgm:t>
    </dgm:pt>
    <dgm:pt modelId="{8493FC3E-DA4D-4CFE-86B6-DBC3988EA075}" type="parTrans" cxnId="{38B38E28-AA13-41AE-9DAB-0A4CF64EA59B}">
      <dgm:prSet/>
      <dgm:spPr/>
      <dgm:t>
        <a:bodyPr/>
        <a:lstStyle/>
        <a:p>
          <a:endParaRPr lang="zh-CN" altLang="en-US"/>
        </a:p>
      </dgm:t>
    </dgm:pt>
    <dgm:pt modelId="{8F881762-28F0-4DD9-B2D3-258A32F110F5}" type="sibTrans" cxnId="{38B38E28-AA13-41AE-9DAB-0A4CF64EA59B}">
      <dgm:prSet/>
      <dgm:spPr/>
      <dgm:t>
        <a:bodyPr/>
        <a:lstStyle/>
        <a:p>
          <a:endParaRPr lang="zh-CN" altLang="en-US"/>
        </a:p>
      </dgm:t>
    </dgm:pt>
    <dgm:pt modelId="{A387EFC3-26A8-4EC2-8D7D-1E33B7A77B86}">
      <dgm:prSet phldrT="[文本]"/>
      <dgm:spPr/>
      <dgm:t>
        <a:bodyPr/>
        <a:lstStyle/>
        <a:p>
          <a:r>
            <a:rPr lang="zh-CN" altLang="en-US" dirty="0" smtClean="0"/>
            <a:t>本科学生操作</a:t>
          </a:r>
          <a:endParaRPr lang="zh-CN" altLang="en-US" dirty="0"/>
        </a:p>
      </dgm:t>
    </dgm:pt>
    <dgm:pt modelId="{6118598D-2401-4839-BA9A-3052B4006F4D}" type="parTrans" cxnId="{602CFFF5-6E9B-4E69-B1EF-FB25B4A8E8B9}">
      <dgm:prSet/>
      <dgm:spPr/>
      <dgm:t>
        <a:bodyPr/>
        <a:lstStyle/>
        <a:p>
          <a:endParaRPr lang="zh-CN" altLang="en-US"/>
        </a:p>
      </dgm:t>
    </dgm:pt>
    <dgm:pt modelId="{659779C7-3106-4C96-9948-5EA6891DB0A3}" type="sibTrans" cxnId="{602CFFF5-6E9B-4E69-B1EF-FB25B4A8E8B9}">
      <dgm:prSet/>
      <dgm:spPr/>
      <dgm:t>
        <a:bodyPr/>
        <a:lstStyle/>
        <a:p>
          <a:endParaRPr lang="zh-CN" altLang="en-US"/>
        </a:p>
      </dgm:t>
    </dgm:pt>
    <dgm:pt modelId="{28B81129-29B9-45DD-85B2-5605B8A5D94D}">
      <dgm:prSet phldrT="[文本]"/>
      <dgm:spPr/>
      <dgm:t>
        <a:bodyPr/>
        <a:lstStyle/>
        <a:p>
          <a:r>
            <a:rPr lang="zh-CN" altLang="en-US" dirty="0" smtClean="0"/>
            <a:t>点击选题，可选择答辩类型</a:t>
          </a:r>
          <a:endParaRPr lang="zh-CN" altLang="en-US" dirty="0"/>
        </a:p>
      </dgm:t>
    </dgm:pt>
    <dgm:pt modelId="{8C7254BA-C797-4EF6-A549-E8E0DE1522D6}" type="parTrans" cxnId="{65ADB0A7-8D9C-46C9-A5FD-74D94798F439}">
      <dgm:prSet/>
      <dgm:spPr/>
      <dgm:t>
        <a:bodyPr/>
        <a:lstStyle/>
        <a:p>
          <a:endParaRPr lang="zh-CN" altLang="en-US"/>
        </a:p>
      </dgm:t>
    </dgm:pt>
    <dgm:pt modelId="{62759000-B296-482C-AF22-577F682F2003}" type="sibTrans" cxnId="{65ADB0A7-8D9C-46C9-A5FD-74D94798F439}">
      <dgm:prSet/>
      <dgm:spPr/>
      <dgm:t>
        <a:bodyPr/>
        <a:lstStyle/>
        <a:p>
          <a:endParaRPr lang="zh-CN" altLang="en-US"/>
        </a:p>
      </dgm:t>
    </dgm:pt>
    <dgm:pt modelId="{AD046C57-E928-44C7-A388-2255D3205850}">
      <dgm:prSet phldrT="[文本]"/>
      <dgm:spPr/>
      <dgm:t>
        <a:bodyPr/>
        <a:lstStyle/>
        <a:p>
          <a:r>
            <a:rPr lang="zh-CN" altLang="en-US" dirty="0" smtClean="0"/>
            <a:t>提交初稿，可提交两次</a:t>
          </a:r>
          <a:endParaRPr lang="zh-CN" altLang="en-US" dirty="0"/>
        </a:p>
      </dgm:t>
    </dgm:pt>
    <dgm:pt modelId="{3E6190A0-6FD6-4D5A-B59E-EDD52AA1001F}" type="parTrans" cxnId="{28435451-1E68-4C4A-80DF-D93B6F64CC59}">
      <dgm:prSet/>
      <dgm:spPr/>
      <dgm:t>
        <a:bodyPr/>
        <a:lstStyle/>
        <a:p>
          <a:endParaRPr lang="zh-CN" altLang="en-US"/>
        </a:p>
      </dgm:t>
    </dgm:pt>
    <dgm:pt modelId="{AF36F11A-5216-4FEC-86F9-7BA2477ACB2C}" type="sibTrans" cxnId="{28435451-1E68-4C4A-80DF-D93B6F64CC59}">
      <dgm:prSet/>
      <dgm:spPr/>
      <dgm:t>
        <a:bodyPr/>
        <a:lstStyle/>
        <a:p>
          <a:endParaRPr lang="zh-CN" altLang="en-US"/>
        </a:p>
      </dgm:t>
    </dgm:pt>
    <dgm:pt modelId="{687126DE-35A5-439A-B086-BA36C5C4AECB}">
      <dgm:prSet phldrT="[文本]"/>
      <dgm:spPr/>
      <dgm:t>
        <a:bodyPr/>
        <a:lstStyle/>
        <a:p>
          <a:r>
            <a:rPr lang="zh-CN" altLang="en-US" dirty="0" smtClean="0"/>
            <a:t>修改初稿，提交复搞，可提交两次</a:t>
          </a:r>
          <a:endParaRPr lang="zh-CN" altLang="en-US" dirty="0"/>
        </a:p>
      </dgm:t>
    </dgm:pt>
    <dgm:pt modelId="{43F96387-0180-450A-87C6-02A35B2D8CF8}" type="parTrans" cxnId="{965703FD-DC92-4927-ABA8-639E6BFF3CDD}">
      <dgm:prSet/>
      <dgm:spPr/>
      <dgm:t>
        <a:bodyPr/>
        <a:lstStyle/>
        <a:p>
          <a:endParaRPr lang="zh-CN" altLang="en-US"/>
        </a:p>
      </dgm:t>
    </dgm:pt>
    <dgm:pt modelId="{E115C23B-C7F8-4007-91D5-A95BD6220E00}" type="sibTrans" cxnId="{965703FD-DC92-4927-ABA8-639E6BFF3CDD}">
      <dgm:prSet/>
      <dgm:spPr/>
      <dgm:t>
        <a:bodyPr/>
        <a:lstStyle/>
        <a:p>
          <a:endParaRPr lang="zh-CN" altLang="en-US"/>
        </a:p>
      </dgm:t>
    </dgm:pt>
    <dgm:pt modelId="{C7B3D65D-8FEE-490C-BDBE-C60732C1C024}">
      <dgm:prSet phldrT="[文本]"/>
      <dgm:spPr/>
      <dgm:t>
        <a:bodyPr/>
        <a:lstStyle/>
        <a:p>
          <a:r>
            <a:rPr lang="zh-CN" altLang="en-US" dirty="0" smtClean="0"/>
            <a:t>修改复稿，提交终稿，可提交三次</a:t>
          </a:r>
          <a:endParaRPr lang="zh-CN" altLang="en-US" dirty="0"/>
        </a:p>
      </dgm:t>
    </dgm:pt>
    <dgm:pt modelId="{E73CB93D-B7DD-464A-945A-340EDE622904}" type="parTrans" cxnId="{980DDD59-8A88-44A8-8CDB-286B8E6E20DC}">
      <dgm:prSet/>
      <dgm:spPr/>
      <dgm:t>
        <a:bodyPr/>
        <a:lstStyle/>
        <a:p>
          <a:endParaRPr lang="zh-CN" altLang="en-US"/>
        </a:p>
      </dgm:t>
    </dgm:pt>
    <dgm:pt modelId="{02705E66-CE32-4574-BA55-CD7937C0972C}" type="sibTrans" cxnId="{980DDD59-8A88-44A8-8CDB-286B8E6E20DC}">
      <dgm:prSet/>
      <dgm:spPr/>
      <dgm:t>
        <a:bodyPr/>
        <a:lstStyle/>
        <a:p>
          <a:endParaRPr lang="zh-CN" altLang="en-US"/>
        </a:p>
      </dgm:t>
    </dgm:pt>
    <dgm:pt modelId="{0017336B-3FD3-4610-9684-E0BC18EFF9A3}">
      <dgm:prSet phldrT="[文本]"/>
      <dgm:spPr/>
      <dgm:t>
        <a:bodyPr/>
        <a:lstStyle/>
        <a:p>
          <a:r>
            <a:rPr lang="zh-CN" altLang="en-US" dirty="0" smtClean="0"/>
            <a:t>书面答辩，一周内回答老师提出的三个问题</a:t>
          </a:r>
          <a:endParaRPr lang="zh-CN" altLang="en-US" dirty="0"/>
        </a:p>
      </dgm:t>
    </dgm:pt>
    <dgm:pt modelId="{72D2D4AC-A924-4E18-B51C-38CD176E3253}" type="parTrans" cxnId="{80313A83-48AD-42A1-A272-3788582334DE}">
      <dgm:prSet/>
      <dgm:spPr/>
      <dgm:t>
        <a:bodyPr/>
        <a:lstStyle/>
        <a:p>
          <a:endParaRPr lang="zh-CN" altLang="en-US"/>
        </a:p>
      </dgm:t>
    </dgm:pt>
    <dgm:pt modelId="{61EA19EE-2EF0-4B0C-BA83-30DA0B565D39}" type="sibTrans" cxnId="{80313A83-48AD-42A1-A272-3788582334DE}">
      <dgm:prSet/>
      <dgm:spPr/>
      <dgm:t>
        <a:bodyPr/>
        <a:lstStyle/>
        <a:p>
          <a:endParaRPr lang="zh-CN" altLang="en-US"/>
        </a:p>
      </dgm:t>
    </dgm:pt>
    <dgm:pt modelId="{A89E0906-64A0-463F-990B-E09AA8DFE0D0}">
      <dgm:prSet phldrT="[文本]"/>
      <dgm:spPr/>
      <dgm:t>
        <a:bodyPr/>
        <a:lstStyle/>
        <a:p>
          <a:r>
            <a:rPr lang="zh-CN" altLang="en-US" dirty="0" smtClean="0"/>
            <a:t>现场答辩，根据学习中心自行安排</a:t>
          </a:r>
          <a:endParaRPr lang="zh-CN" altLang="en-US" dirty="0"/>
        </a:p>
      </dgm:t>
    </dgm:pt>
    <dgm:pt modelId="{6FD9F6BB-993F-466F-A7B1-782C598E11F3}" type="parTrans" cxnId="{96910DC9-8A28-4B47-B02D-13A7DDAD41F8}">
      <dgm:prSet/>
      <dgm:spPr/>
      <dgm:t>
        <a:bodyPr/>
        <a:lstStyle/>
        <a:p>
          <a:endParaRPr lang="zh-CN" altLang="en-US"/>
        </a:p>
      </dgm:t>
    </dgm:pt>
    <dgm:pt modelId="{ED10E03D-2028-4C71-A2E6-251CA9676004}" type="sibTrans" cxnId="{96910DC9-8A28-4B47-B02D-13A7DDAD41F8}">
      <dgm:prSet/>
      <dgm:spPr/>
      <dgm:t>
        <a:bodyPr/>
        <a:lstStyle/>
        <a:p>
          <a:endParaRPr lang="zh-CN" altLang="en-US"/>
        </a:p>
      </dgm:t>
    </dgm:pt>
    <dgm:pt modelId="{FF136EB1-C114-4EA6-85C4-DB729FD2BBC7}" type="pres">
      <dgm:prSet presAssocID="{A3877D68-F49C-4E0B-B5E2-ADE34F096EBE}" presName="Name0" presStyleCnt="0">
        <dgm:presLayoutVars>
          <dgm:chPref val="1"/>
          <dgm:dir/>
          <dgm:animOne val="branch"/>
          <dgm:animLvl val="lvl"/>
          <dgm:resizeHandles/>
        </dgm:presLayoutVars>
      </dgm:prSet>
      <dgm:spPr/>
      <dgm:t>
        <a:bodyPr/>
        <a:lstStyle/>
        <a:p>
          <a:endParaRPr lang="zh-CN" altLang="en-US"/>
        </a:p>
      </dgm:t>
    </dgm:pt>
    <dgm:pt modelId="{D2F2DE6A-F7E8-4DC6-99EE-F8BC7786FCB2}" type="pres">
      <dgm:prSet presAssocID="{AC08EF61-AB46-49C4-BA96-E3B630185917}" presName="vertOne" presStyleCnt="0"/>
      <dgm:spPr/>
      <dgm:t>
        <a:bodyPr/>
        <a:lstStyle/>
        <a:p>
          <a:endParaRPr lang="zh-CN" altLang="en-US"/>
        </a:p>
      </dgm:t>
    </dgm:pt>
    <dgm:pt modelId="{07769725-CDB0-4F98-8528-37F8AD80F6B5}" type="pres">
      <dgm:prSet presAssocID="{AC08EF61-AB46-49C4-BA96-E3B630185917}" presName="txOne" presStyleLbl="node0" presStyleIdx="0" presStyleCnt="1">
        <dgm:presLayoutVars>
          <dgm:chPref val="3"/>
        </dgm:presLayoutVars>
      </dgm:prSet>
      <dgm:spPr/>
      <dgm:t>
        <a:bodyPr/>
        <a:lstStyle/>
        <a:p>
          <a:endParaRPr lang="zh-CN" altLang="en-US"/>
        </a:p>
      </dgm:t>
    </dgm:pt>
    <dgm:pt modelId="{222E4C8E-EBFE-4E44-82F8-F87BAC2A1DEA}" type="pres">
      <dgm:prSet presAssocID="{AC08EF61-AB46-49C4-BA96-E3B630185917}" presName="parTransOne" presStyleCnt="0"/>
      <dgm:spPr/>
      <dgm:t>
        <a:bodyPr/>
        <a:lstStyle/>
        <a:p>
          <a:endParaRPr lang="zh-CN" altLang="en-US"/>
        </a:p>
      </dgm:t>
    </dgm:pt>
    <dgm:pt modelId="{33F555E3-CA1F-4B46-AB40-BFA345477376}" type="pres">
      <dgm:prSet presAssocID="{AC08EF61-AB46-49C4-BA96-E3B630185917}" presName="horzOne" presStyleCnt="0"/>
      <dgm:spPr/>
      <dgm:t>
        <a:bodyPr/>
        <a:lstStyle/>
        <a:p>
          <a:endParaRPr lang="zh-CN" altLang="en-US"/>
        </a:p>
      </dgm:t>
    </dgm:pt>
    <dgm:pt modelId="{5695D8BD-A66E-4BC5-826C-76FCDB9C1229}" type="pres">
      <dgm:prSet presAssocID="{926A79DA-EF42-4AB1-A42A-A9BC91D87266}" presName="vertTwo" presStyleCnt="0"/>
      <dgm:spPr/>
      <dgm:t>
        <a:bodyPr/>
        <a:lstStyle/>
        <a:p>
          <a:endParaRPr lang="zh-CN" altLang="en-US"/>
        </a:p>
      </dgm:t>
    </dgm:pt>
    <dgm:pt modelId="{2B725086-A0A1-47F1-B8AC-D77E81404B59}" type="pres">
      <dgm:prSet presAssocID="{926A79DA-EF42-4AB1-A42A-A9BC91D87266}" presName="txTwo" presStyleLbl="node2" presStyleIdx="0" presStyleCnt="3">
        <dgm:presLayoutVars>
          <dgm:chPref val="3"/>
        </dgm:presLayoutVars>
      </dgm:prSet>
      <dgm:spPr/>
      <dgm:t>
        <a:bodyPr/>
        <a:lstStyle/>
        <a:p>
          <a:endParaRPr lang="zh-CN" altLang="en-US"/>
        </a:p>
      </dgm:t>
    </dgm:pt>
    <dgm:pt modelId="{A1760236-2E2B-4C68-8ED5-02D61D83944D}" type="pres">
      <dgm:prSet presAssocID="{926A79DA-EF42-4AB1-A42A-A9BC91D87266}" presName="parTransTwo" presStyleCnt="0"/>
      <dgm:spPr/>
      <dgm:t>
        <a:bodyPr/>
        <a:lstStyle/>
        <a:p>
          <a:endParaRPr lang="zh-CN" altLang="en-US"/>
        </a:p>
      </dgm:t>
    </dgm:pt>
    <dgm:pt modelId="{6BA774BB-FC0C-4F8E-94CB-807D0EE44683}" type="pres">
      <dgm:prSet presAssocID="{926A79DA-EF42-4AB1-A42A-A9BC91D87266}" presName="horzTwo" presStyleCnt="0"/>
      <dgm:spPr/>
      <dgm:t>
        <a:bodyPr/>
        <a:lstStyle/>
        <a:p>
          <a:endParaRPr lang="zh-CN" altLang="en-US"/>
        </a:p>
      </dgm:t>
    </dgm:pt>
    <dgm:pt modelId="{995C1E58-B8FB-4D9D-A502-CEC0C57CFDE0}" type="pres">
      <dgm:prSet presAssocID="{06661C3F-3A52-4420-9E0D-A39DBC5252B7}" presName="vertThree" presStyleCnt="0"/>
      <dgm:spPr/>
      <dgm:t>
        <a:bodyPr/>
        <a:lstStyle/>
        <a:p>
          <a:endParaRPr lang="zh-CN" altLang="en-US"/>
        </a:p>
      </dgm:t>
    </dgm:pt>
    <dgm:pt modelId="{A5EB1459-ECF3-4131-97CA-7857D94D3CA4}" type="pres">
      <dgm:prSet presAssocID="{06661C3F-3A52-4420-9E0D-A39DBC5252B7}" presName="txThree" presStyleLbl="node3" presStyleIdx="0" presStyleCnt="14">
        <dgm:presLayoutVars>
          <dgm:chPref val="3"/>
        </dgm:presLayoutVars>
      </dgm:prSet>
      <dgm:spPr/>
      <dgm:t>
        <a:bodyPr/>
        <a:lstStyle/>
        <a:p>
          <a:endParaRPr lang="zh-CN" altLang="en-US"/>
        </a:p>
      </dgm:t>
    </dgm:pt>
    <dgm:pt modelId="{F12ABC53-A905-487A-A0A5-9BCE2DCAF43A}" type="pres">
      <dgm:prSet presAssocID="{06661C3F-3A52-4420-9E0D-A39DBC5252B7}" presName="horzThree" presStyleCnt="0"/>
      <dgm:spPr/>
      <dgm:t>
        <a:bodyPr/>
        <a:lstStyle/>
        <a:p>
          <a:endParaRPr lang="zh-CN" altLang="en-US"/>
        </a:p>
      </dgm:t>
    </dgm:pt>
    <dgm:pt modelId="{367C48E1-1043-40AE-9C53-6ACC0DA97D19}" type="pres">
      <dgm:prSet presAssocID="{6FBDB0BF-F7EC-4A2F-A7EF-9DDB63B03729}" presName="sibSpaceThree" presStyleCnt="0"/>
      <dgm:spPr/>
      <dgm:t>
        <a:bodyPr/>
        <a:lstStyle/>
        <a:p>
          <a:endParaRPr lang="zh-CN" altLang="en-US"/>
        </a:p>
      </dgm:t>
    </dgm:pt>
    <dgm:pt modelId="{21DB67F2-EE7D-4632-BEB5-F0DB9A6AC57D}" type="pres">
      <dgm:prSet presAssocID="{BE28ED38-0C05-4266-99B5-1724BAE2444D}" presName="vertThree" presStyleCnt="0"/>
      <dgm:spPr/>
      <dgm:t>
        <a:bodyPr/>
        <a:lstStyle/>
        <a:p>
          <a:endParaRPr lang="zh-CN" altLang="en-US"/>
        </a:p>
      </dgm:t>
    </dgm:pt>
    <dgm:pt modelId="{B7D3B576-511D-4C79-ADED-695343E91D09}" type="pres">
      <dgm:prSet presAssocID="{BE28ED38-0C05-4266-99B5-1724BAE2444D}" presName="txThree" presStyleLbl="node3" presStyleIdx="1" presStyleCnt="14">
        <dgm:presLayoutVars>
          <dgm:chPref val="3"/>
        </dgm:presLayoutVars>
      </dgm:prSet>
      <dgm:spPr/>
      <dgm:t>
        <a:bodyPr/>
        <a:lstStyle/>
        <a:p>
          <a:endParaRPr lang="zh-CN" altLang="en-US"/>
        </a:p>
      </dgm:t>
    </dgm:pt>
    <dgm:pt modelId="{20688578-ECD1-44FE-9ECF-14BA50C9EE94}" type="pres">
      <dgm:prSet presAssocID="{BE28ED38-0C05-4266-99B5-1724BAE2444D}" presName="horzThree" presStyleCnt="0"/>
      <dgm:spPr/>
      <dgm:t>
        <a:bodyPr/>
        <a:lstStyle/>
        <a:p>
          <a:endParaRPr lang="zh-CN" altLang="en-US"/>
        </a:p>
      </dgm:t>
    </dgm:pt>
    <dgm:pt modelId="{80ED7935-D805-4851-893D-6616C73FA451}" type="pres">
      <dgm:prSet presAssocID="{1F961616-92BD-4D35-8754-5C900EE5F878}" presName="sibSpaceThree" presStyleCnt="0"/>
      <dgm:spPr/>
      <dgm:t>
        <a:bodyPr/>
        <a:lstStyle/>
        <a:p>
          <a:endParaRPr lang="zh-CN" altLang="en-US"/>
        </a:p>
      </dgm:t>
    </dgm:pt>
    <dgm:pt modelId="{D42DFCEF-D414-4245-9595-BE508BEBEF8C}" type="pres">
      <dgm:prSet presAssocID="{2C2882BB-8E43-4A0C-8206-52059BB0392B}" presName="vertThree" presStyleCnt="0"/>
      <dgm:spPr/>
      <dgm:t>
        <a:bodyPr/>
        <a:lstStyle/>
        <a:p>
          <a:endParaRPr lang="zh-CN" altLang="en-US"/>
        </a:p>
      </dgm:t>
    </dgm:pt>
    <dgm:pt modelId="{97ADC083-ACBA-4125-95A6-B07B118718F2}" type="pres">
      <dgm:prSet presAssocID="{2C2882BB-8E43-4A0C-8206-52059BB0392B}" presName="txThree" presStyleLbl="node3" presStyleIdx="2" presStyleCnt="14">
        <dgm:presLayoutVars>
          <dgm:chPref val="3"/>
        </dgm:presLayoutVars>
      </dgm:prSet>
      <dgm:spPr/>
      <dgm:t>
        <a:bodyPr/>
        <a:lstStyle/>
        <a:p>
          <a:endParaRPr lang="zh-CN" altLang="en-US"/>
        </a:p>
      </dgm:t>
    </dgm:pt>
    <dgm:pt modelId="{91B14B92-08FE-45AD-BBBB-B6FB05CCE666}" type="pres">
      <dgm:prSet presAssocID="{2C2882BB-8E43-4A0C-8206-52059BB0392B}" presName="horzThree" presStyleCnt="0"/>
      <dgm:spPr/>
      <dgm:t>
        <a:bodyPr/>
        <a:lstStyle/>
        <a:p>
          <a:endParaRPr lang="zh-CN" altLang="en-US"/>
        </a:p>
      </dgm:t>
    </dgm:pt>
    <dgm:pt modelId="{F2062ECF-F943-4650-8B8F-D9913CE5B3B1}" type="pres">
      <dgm:prSet presAssocID="{3FC04C4B-D1CD-4D03-90A4-0EC82CC15480}" presName="sibSpaceTwo" presStyleCnt="0"/>
      <dgm:spPr/>
      <dgm:t>
        <a:bodyPr/>
        <a:lstStyle/>
        <a:p>
          <a:endParaRPr lang="zh-CN" altLang="en-US"/>
        </a:p>
      </dgm:t>
    </dgm:pt>
    <dgm:pt modelId="{D6CDD10B-5FCB-4118-BFF2-438E0ACAC762}" type="pres">
      <dgm:prSet presAssocID="{3386932B-E2C2-4CE4-84D5-16B83D7D0302}" presName="vertTwo" presStyleCnt="0"/>
      <dgm:spPr/>
      <dgm:t>
        <a:bodyPr/>
        <a:lstStyle/>
        <a:p>
          <a:endParaRPr lang="zh-CN" altLang="en-US"/>
        </a:p>
      </dgm:t>
    </dgm:pt>
    <dgm:pt modelId="{36184288-F51D-4600-96D0-626E84571C8D}" type="pres">
      <dgm:prSet presAssocID="{3386932B-E2C2-4CE4-84D5-16B83D7D0302}" presName="txTwo" presStyleLbl="node2" presStyleIdx="1" presStyleCnt="3">
        <dgm:presLayoutVars>
          <dgm:chPref val="3"/>
        </dgm:presLayoutVars>
      </dgm:prSet>
      <dgm:spPr/>
      <dgm:t>
        <a:bodyPr/>
        <a:lstStyle/>
        <a:p>
          <a:endParaRPr lang="zh-CN" altLang="en-US"/>
        </a:p>
      </dgm:t>
    </dgm:pt>
    <dgm:pt modelId="{E58B93C3-5E20-46B3-866F-7EE3C2D00CBA}" type="pres">
      <dgm:prSet presAssocID="{3386932B-E2C2-4CE4-84D5-16B83D7D0302}" presName="parTransTwo" presStyleCnt="0"/>
      <dgm:spPr/>
      <dgm:t>
        <a:bodyPr/>
        <a:lstStyle/>
        <a:p>
          <a:endParaRPr lang="zh-CN" altLang="en-US"/>
        </a:p>
      </dgm:t>
    </dgm:pt>
    <dgm:pt modelId="{5CFADE1E-3011-4C2C-8A85-28340BFCC57A}" type="pres">
      <dgm:prSet presAssocID="{3386932B-E2C2-4CE4-84D5-16B83D7D0302}" presName="horzTwo" presStyleCnt="0"/>
      <dgm:spPr/>
      <dgm:t>
        <a:bodyPr/>
        <a:lstStyle/>
        <a:p>
          <a:endParaRPr lang="zh-CN" altLang="en-US"/>
        </a:p>
      </dgm:t>
    </dgm:pt>
    <dgm:pt modelId="{68EF938B-1D6A-4310-B758-DF0517E15B30}" type="pres">
      <dgm:prSet presAssocID="{C1BFC1B6-0BE5-419E-A59B-168B16D44AB4}" presName="vertThree" presStyleCnt="0"/>
      <dgm:spPr/>
      <dgm:t>
        <a:bodyPr/>
        <a:lstStyle/>
        <a:p>
          <a:endParaRPr lang="zh-CN" altLang="en-US"/>
        </a:p>
      </dgm:t>
    </dgm:pt>
    <dgm:pt modelId="{0EEAC606-AC31-45F6-B2B0-282117EE53F1}" type="pres">
      <dgm:prSet presAssocID="{C1BFC1B6-0BE5-419E-A59B-168B16D44AB4}" presName="txThree" presStyleLbl="node3" presStyleIdx="3" presStyleCnt="14">
        <dgm:presLayoutVars>
          <dgm:chPref val="3"/>
        </dgm:presLayoutVars>
      </dgm:prSet>
      <dgm:spPr/>
      <dgm:t>
        <a:bodyPr/>
        <a:lstStyle/>
        <a:p>
          <a:endParaRPr lang="zh-CN" altLang="en-US"/>
        </a:p>
      </dgm:t>
    </dgm:pt>
    <dgm:pt modelId="{C38457AF-C27C-4EEA-8F81-AEA3B861676F}" type="pres">
      <dgm:prSet presAssocID="{C1BFC1B6-0BE5-419E-A59B-168B16D44AB4}" presName="horzThree" presStyleCnt="0"/>
      <dgm:spPr/>
      <dgm:t>
        <a:bodyPr/>
        <a:lstStyle/>
        <a:p>
          <a:endParaRPr lang="zh-CN" altLang="en-US"/>
        </a:p>
      </dgm:t>
    </dgm:pt>
    <dgm:pt modelId="{CA96AA5A-E25E-4EA5-BDF6-153CEA13494B}" type="pres">
      <dgm:prSet presAssocID="{38466CEC-0F76-49E2-9C04-FD2DC19039FC}" presName="sibSpaceThree" presStyleCnt="0"/>
      <dgm:spPr/>
      <dgm:t>
        <a:bodyPr/>
        <a:lstStyle/>
        <a:p>
          <a:endParaRPr lang="zh-CN" altLang="en-US"/>
        </a:p>
      </dgm:t>
    </dgm:pt>
    <dgm:pt modelId="{E17A0432-E261-4A5E-AF6F-8EB10A8FDEA3}" type="pres">
      <dgm:prSet presAssocID="{0D92FA1D-0584-4E76-B635-E5DC9589F38A}" presName="vertThree" presStyleCnt="0"/>
      <dgm:spPr/>
      <dgm:t>
        <a:bodyPr/>
        <a:lstStyle/>
        <a:p>
          <a:endParaRPr lang="zh-CN" altLang="en-US"/>
        </a:p>
      </dgm:t>
    </dgm:pt>
    <dgm:pt modelId="{A418E3C5-BE2A-4B02-8D15-FA4ACE2A9527}" type="pres">
      <dgm:prSet presAssocID="{0D92FA1D-0584-4E76-B635-E5DC9589F38A}" presName="txThree" presStyleLbl="node3" presStyleIdx="4" presStyleCnt="14">
        <dgm:presLayoutVars>
          <dgm:chPref val="3"/>
        </dgm:presLayoutVars>
      </dgm:prSet>
      <dgm:spPr/>
      <dgm:t>
        <a:bodyPr/>
        <a:lstStyle/>
        <a:p>
          <a:endParaRPr lang="zh-CN" altLang="en-US"/>
        </a:p>
      </dgm:t>
    </dgm:pt>
    <dgm:pt modelId="{83052D18-3994-4F38-A875-10E764F118E6}" type="pres">
      <dgm:prSet presAssocID="{0D92FA1D-0584-4E76-B635-E5DC9589F38A}" presName="horzThree" presStyleCnt="0"/>
      <dgm:spPr/>
      <dgm:t>
        <a:bodyPr/>
        <a:lstStyle/>
        <a:p>
          <a:endParaRPr lang="zh-CN" altLang="en-US"/>
        </a:p>
      </dgm:t>
    </dgm:pt>
    <dgm:pt modelId="{8F8DDFE7-2169-4E6F-A99C-EA6CE52D3ED3}" type="pres">
      <dgm:prSet presAssocID="{7EFCB9EC-2D82-4CB8-AA03-7CF23D321ADA}" presName="sibSpaceThree" presStyleCnt="0"/>
      <dgm:spPr/>
      <dgm:t>
        <a:bodyPr/>
        <a:lstStyle/>
        <a:p>
          <a:endParaRPr lang="zh-CN" altLang="en-US"/>
        </a:p>
      </dgm:t>
    </dgm:pt>
    <dgm:pt modelId="{221F7AE4-0265-4E67-9E5F-D1229654DDE7}" type="pres">
      <dgm:prSet presAssocID="{1FD0E17A-4C75-4F1B-9A67-E579E9BD0D03}" presName="vertThree" presStyleCnt="0"/>
      <dgm:spPr/>
      <dgm:t>
        <a:bodyPr/>
        <a:lstStyle/>
        <a:p>
          <a:endParaRPr lang="zh-CN" altLang="en-US"/>
        </a:p>
      </dgm:t>
    </dgm:pt>
    <dgm:pt modelId="{1F6891EB-29C8-4C1C-BECB-AEF9FC6DF3DB}" type="pres">
      <dgm:prSet presAssocID="{1FD0E17A-4C75-4F1B-9A67-E579E9BD0D03}" presName="txThree" presStyleLbl="node3" presStyleIdx="5" presStyleCnt="14">
        <dgm:presLayoutVars>
          <dgm:chPref val="3"/>
        </dgm:presLayoutVars>
      </dgm:prSet>
      <dgm:spPr/>
      <dgm:t>
        <a:bodyPr/>
        <a:lstStyle/>
        <a:p>
          <a:endParaRPr lang="zh-CN" altLang="en-US"/>
        </a:p>
      </dgm:t>
    </dgm:pt>
    <dgm:pt modelId="{8E33A26D-E7BA-47EA-832A-926C8861814D}" type="pres">
      <dgm:prSet presAssocID="{1FD0E17A-4C75-4F1B-9A67-E579E9BD0D03}" presName="horzThree" presStyleCnt="0"/>
      <dgm:spPr/>
      <dgm:t>
        <a:bodyPr/>
        <a:lstStyle/>
        <a:p>
          <a:endParaRPr lang="zh-CN" altLang="en-US"/>
        </a:p>
      </dgm:t>
    </dgm:pt>
    <dgm:pt modelId="{9B8A0CA2-7514-47C3-B459-51AEA6583E65}" type="pres">
      <dgm:prSet presAssocID="{CC486227-7820-4635-A392-5DE34DC1F527}" presName="sibSpaceThree" presStyleCnt="0"/>
      <dgm:spPr/>
      <dgm:t>
        <a:bodyPr/>
        <a:lstStyle/>
        <a:p>
          <a:endParaRPr lang="zh-CN" altLang="en-US"/>
        </a:p>
      </dgm:t>
    </dgm:pt>
    <dgm:pt modelId="{6D80932B-F077-4565-8B14-FDA5F3264083}" type="pres">
      <dgm:prSet presAssocID="{C945FA37-B5EA-4A49-B797-152CC75E47AC}" presName="vertThree" presStyleCnt="0"/>
      <dgm:spPr/>
      <dgm:t>
        <a:bodyPr/>
        <a:lstStyle/>
        <a:p>
          <a:endParaRPr lang="zh-CN" altLang="en-US"/>
        </a:p>
      </dgm:t>
    </dgm:pt>
    <dgm:pt modelId="{7DC261C6-1705-4763-A0CE-901BF50276A7}" type="pres">
      <dgm:prSet presAssocID="{C945FA37-B5EA-4A49-B797-152CC75E47AC}" presName="txThree" presStyleLbl="node3" presStyleIdx="6" presStyleCnt="14">
        <dgm:presLayoutVars>
          <dgm:chPref val="3"/>
        </dgm:presLayoutVars>
      </dgm:prSet>
      <dgm:spPr/>
      <dgm:t>
        <a:bodyPr/>
        <a:lstStyle/>
        <a:p>
          <a:endParaRPr lang="zh-CN" altLang="en-US"/>
        </a:p>
      </dgm:t>
    </dgm:pt>
    <dgm:pt modelId="{493D88B6-48A8-4E6B-B31A-25137752FC93}" type="pres">
      <dgm:prSet presAssocID="{C945FA37-B5EA-4A49-B797-152CC75E47AC}" presName="horzThree" presStyleCnt="0"/>
      <dgm:spPr/>
      <dgm:t>
        <a:bodyPr/>
        <a:lstStyle/>
        <a:p>
          <a:endParaRPr lang="zh-CN" altLang="en-US"/>
        </a:p>
      </dgm:t>
    </dgm:pt>
    <dgm:pt modelId="{2CA064D6-B08F-4F9D-A0BF-23109F6318F3}" type="pres">
      <dgm:prSet presAssocID="{DB294E8E-FD65-4BC9-A92E-B37BEEF1CBBA}" presName="sibSpaceThree" presStyleCnt="0"/>
      <dgm:spPr/>
      <dgm:t>
        <a:bodyPr/>
        <a:lstStyle/>
        <a:p>
          <a:endParaRPr lang="zh-CN" altLang="en-US"/>
        </a:p>
      </dgm:t>
    </dgm:pt>
    <dgm:pt modelId="{F073DC6E-704E-4338-9D1F-5074104A05B7}" type="pres">
      <dgm:prSet presAssocID="{93F76139-1F8C-475F-86A1-14DCF5C91A0D}" presName="vertThree" presStyleCnt="0"/>
      <dgm:spPr/>
      <dgm:t>
        <a:bodyPr/>
        <a:lstStyle/>
        <a:p>
          <a:endParaRPr lang="zh-CN" altLang="en-US"/>
        </a:p>
      </dgm:t>
    </dgm:pt>
    <dgm:pt modelId="{EA5D50E0-40F9-4793-9D3D-0B34639DC6BB}" type="pres">
      <dgm:prSet presAssocID="{93F76139-1F8C-475F-86A1-14DCF5C91A0D}" presName="txThree" presStyleLbl="node3" presStyleIdx="7" presStyleCnt="14">
        <dgm:presLayoutVars>
          <dgm:chPref val="3"/>
        </dgm:presLayoutVars>
      </dgm:prSet>
      <dgm:spPr/>
      <dgm:t>
        <a:bodyPr/>
        <a:lstStyle/>
        <a:p>
          <a:endParaRPr lang="zh-CN" altLang="en-US"/>
        </a:p>
      </dgm:t>
    </dgm:pt>
    <dgm:pt modelId="{BD7303BD-5D99-4197-AF2C-35497F879705}" type="pres">
      <dgm:prSet presAssocID="{93F76139-1F8C-475F-86A1-14DCF5C91A0D}" presName="horzThree" presStyleCnt="0"/>
      <dgm:spPr/>
      <dgm:t>
        <a:bodyPr/>
        <a:lstStyle/>
        <a:p>
          <a:endParaRPr lang="zh-CN" altLang="en-US"/>
        </a:p>
      </dgm:t>
    </dgm:pt>
    <dgm:pt modelId="{6E2EC9B7-C367-4F3D-9146-1652AB996605}" type="pres">
      <dgm:prSet presAssocID="{55BB4F92-02F4-4405-9C7C-125AA11F6C91}" presName="sibSpaceTwo" presStyleCnt="0"/>
      <dgm:spPr/>
      <dgm:t>
        <a:bodyPr/>
        <a:lstStyle/>
        <a:p>
          <a:endParaRPr lang="zh-CN" altLang="en-US"/>
        </a:p>
      </dgm:t>
    </dgm:pt>
    <dgm:pt modelId="{F51182F8-D507-4C9E-A40E-845E7C435F41}" type="pres">
      <dgm:prSet presAssocID="{A387EFC3-26A8-4EC2-8D7D-1E33B7A77B86}" presName="vertTwo" presStyleCnt="0"/>
      <dgm:spPr/>
      <dgm:t>
        <a:bodyPr/>
        <a:lstStyle/>
        <a:p>
          <a:endParaRPr lang="zh-CN" altLang="en-US"/>
        </a:p>
      </dgm:t>
    </dgm:pt>
    <dgm:pt modelId="{720F96BF-D357-4383-8681-D0E2961D51FA}" type="pres">
      <dgm:prSet presAssocID="{A387EFC3-26A8-4EC2-8D7D-1E33B7A77B86}" presName="txTwo" presStyleLbl="node2" presStyleIdx="2" presStyleCnt="3">
        <dgm:presLayoutVars>
          <dgm:chPref val="3"/>
        </dgm:presLayoutVars>
      </dgm:prSet>
      <dgm:spPr/>
      <dgm:t>
        <a:bodyPr/>
        <a:lstStyle/>
        <a:p>
          <a:endParaRPr lang="zh-CN" altLang="en-US"/>
        </a:p>
      </dgm:t>
    </dgm:pt>
    <dgm:pt modelId="{1D9AAE38-2D99-4622-9C1F-A510960E5A6C}" type="pres">
      <dgm:prSet presAssocID="{A387EFC3-26A8-4EC2-8D7D-1E33B7A77B86}" presName="parTransTwo" presStyleCnt="0"/>
      <dgm:spPr/>
      <dgm:t>
        <a:bodyPr/>
        <a:lstStyle/>
        <a:p>
          <a:endParaRPr lang="zh-CN" altLang="en-US"/>
        </a:p>
      </dgm:t>
    </dgm:pt>
    <dgm:pt modelId="{1A6968BE-4E32-4837-AFBD-C717C41A7649}" type="pres">
      <dgm:prSet presAssocID="{A387EFC3-26A8-4EC2-8D7D-1E33B7A77B86}" presName="horzTwo" presStyleCnt="0"/>
      <dgm:spPr/>
      <dgm:t>
        <a:bodyPr/>
        <a:lstStyle/>
        <a:p>
          <a:endParaRPr lang="zh-CN" altLang="en-US"/>
        </a:p>
      </dgm:t>
    </dgm:pt>
    <dgm:pt modelId="{B23CBE9A-FE4F-471D-A195-2F3E2203003F}" type="pres">
      <dgm:prSet presAssocID="{28B81129-29B9-45DD-85B2-5605B8A5D94D}" presName="vertThree" presStyleCnt="0"/>
      <dgm:spPr/>
      <dgm:t>
        <a:bodyPr/>
        <a:lstStyle/>
        <a:p>
          <a:endParaRPr lang="zh-CN" altLang="en-US"/>
        </a:p>
      </dgm:t>
    </dgm:pt>
    <dgm:pt modelId="{85398403-228B-4F9B-83C8-0D4DF8753094}" type="pres">
      <dgm:prSet presAssocID="{28B81129-29B9-45DD-85B2-5605B8A5D94D}" presName="txThree" presStyleLbl="node3" presStyleIdx="8" presStyleCnt="14">
        <dgm:presLayoutVars>
          <dgm:chPref val="3"/>
        </dgm:presLayoutVars>
      </dgm:prSet>
      <dgm:spPr/>
      <dgm:t>
        <a:bodyPr/>
        <a:lstStyle/>
        <a:p>
          <a:endParaRPr lang="zh-CN" altLang="en-US"/>
        </a:p>
      </dgm:t>
    </dgm:pt>
    <dgm:pt modelId="{BD79BF32-8DA7-4989-BD28-CDA8DAF8C7A9}" type="pres">
      <dgm:prSet presAssocID="{28B81129-29B9-45DD-85B2-5605B8A5D94D}" presName="horzThree" presStyleCnt="0"/>
      <dgm:spPr/>
      <dgm:t>
        <a:bodyPr/>
        <a:lstStyle/>
        <a:p>
          <a:endParaRPr lang="zh-CN" altLang="en-US"/>
        </a:p>
      </dgm:t>
    </dgm:pt>
    <dgm:pt modelId="{E204D911-A7E7-4A26-BDAD-C793836C6DED}" type="pres">
      <dgm:prSet presAssocID="{62759000-B296-482C-AF22-577F682F2003}" presName="sibSpaceThree" presStyleCnt="0"/>
      <dgm:spPr/>
      <dgm:t>
        <a:bodyPr/>
        <a:lstStyle/>
        <a:p>
          <a:endParaRPr lang="zh-CN" altLang="en-US"/>
        </a:p>
      </dgm:t>
    </dgm:pt>
    <dgm:pt modelId="{4A47093A-84AF-4185-8242-A3BAEF71C444}" type="pres">
      <dgm:prSet presAssocID="{AD046C57-E928-44C7-A388-2255D3205850}" presName="vertThree" presStyleCnt="0"/>
      <dgm:spPr/>
      <dgm:t>
        <a:bodyPr/>
        <a:lstStyle/>
        <a:p>
          <a:endParaRPr lang="zh-CN" altLang="en-US"/>
        </a:p>
      </dgm:t>
    </dgm:pt>
    <dgm:pt modelId="{107127C1-2E37-4572-9092-05B2EC9FA987}" type="pres">
      <dgm:prSet presAssocID="{AD046C57-E928-44C7-A388-2255D3205850}" presName="txThree" presStyleLbl="node3" presStyleIdx="9" presStyleCnt="14">
        <dgm:presLayoutVars>
          <dgm:chPref val="3"/>
        </dgm:presLayoutVars>
      </dgm:prSet>
      <dgm:spPr/>
      <dgm:t>
        <a:bodyPr/>
        <a:lstStyle/>
        <a:p>
          <a:endParaRPr lang="zh-CN" altLang="en-US"/>
        </a:p>
      </dgm:t>
    </dgm:pt>
    <dgm:pt modelId="{20A098D9-F9B8-468B-AE67-99586E634C59}" type="pres">
      <dgm:prSet presAssocID="{AD046C57-E928-44C7-A388-2255D3205850}" presName="horzThree" presStyleCnt="0"/>
      <dgm:spPr/>
      <dgm:t>
        <a:bodyPr/>
        <a:lstStyle/>
        <a:p>
          <a:endParaRPr lang="zh-CN" altLang="en-US"/>
        </a:p>
      </dgm:t>
    </dgm:pt>
    <dgm:pt modelId="{DDFB97E3-A5C2-4199-9FFB-F8C9D6F11ECC}" type="pres">
      <dgm:prSet presAssocID="{AF36F11A-5216-4FEC-86F9-7BA2477ACB2C}" presName="sibSpaceThree" presStyleCnt="0"/>
      <dgm:spPr/>
      <dgm:t>
        <a:bodyPr/>
        <a:lstStyle/>
        <a:p>
          <a:endParaRPr lang="zh-CN" altLang="en-US"/>
        </a:p>
      </dgm:t>
    </dgm:pt>
    <dgm:pt modelId="{4A0F9F90-7026-4136-B423-3C2053B20FB0}" type="pres">
      <dgm:prSet presAssocID="{687126DE-35A5-439A-B086-BA36C5C4AECB}" presName="vertThree" presStyleCnt="0"/>
      <dgm:spPr/>
      <dgm:t>
        <a:bodyPr/>
        <a:lstStyle/>
        <a:p>
          <a:endParaRPr lang="zh-CN" altLang="en-US"/>
        </a:p>
      </dgm:t>
    </dgm:pt>
    <dgm:pt modelId="{B2A5F152-6A2E-41B2-B4D9-0695836FC426}" type="pres">
      <dgm:prSet presAssocID="{687126DE-35A5-439A-B086-BA36C5C4AECB}" presName="txThree" presStyleLbl="node3" presStyleIdx="10" presStyleCnt="14">
        <dgm:presLayoutVars>
          <dgm:chPref val="3"/>
        </dgm:presLayoutVars>
      </dgm:prSet>
      <dgm:spPr/>
      <dgm:t>
        <a:bodyPr/>
        <a:lstStyle/>
        <a:p>
          <a:endParaRPr lang="zh-CN" altLang="en-US"/>
        </a:p>
      </dgm:t>
    </dgm:pt>
    <dgm:pt modelId="{E63CD040-7B6F-4CFC-A807-58EF39F0EB1E}" type="pres">
      <dgm:prSet presAssocID="{687126DE-35A5-439A-B086-BA36C5C4AECB}" presName="horzThree" presStyleCnt="0"/>
      <dgm:spPr/>
      <dgm:t>
        <a:bodyPr/>
        <a:lstStyle/>
        <a:p>
          <a:endParaRPr lang="zh-CN" altLang="en-US"/>
        </a:p>
      </dgm:t>
    </dgm:pt>
    <dgm:pt modelId="{2D0024CA-C0FE-411D-9796-CB79B09C8576}" type="pres">
      <dgm:prSet presAssocID="{E115C23B-C7F8-4007-91D5-A95BD6220E00}" presName="sibSpaceThree" presStyleCnt="0"/>
      <dgm:spPr/>
      <dgm:t>
        <a:bodyPr/>
        <a:lstStyle/>
        <a:p>
          <a:endParaRPr lang="zh-CN" altLang="en-US"/>
        </a:p>
      </dgm:t>
    </dgm:pt>
    <dgm:pt modelId="{E7F25FB0-F056-413E-9FA8-AE6B34D34E9F}" type="pres">
      <dgm:prSet presAssocID="{C7B3D65D-8FEE-490C-BDBE-C60732C1C024}" presName="vertThree" presStyleCnt="0"/>
      <dgm:spPr/>
      <dgm:t>
        <a:bodyPr/>
        <a:lstStyle/>
        <a:p>
          <a:endParaRPr lang="zh-CN" altLang="en-US"/>
        </a:p>
      </dgm:t>
    </dgm:pt>
    <dgm:pt modelId="{502316D7-9D6A-4A06-96CB-133021E1E824}" type="pres">
      <dgm:prSet presAssocID="{C7B3D65D-8FEE-490C-BDBE-C60732C1C024}" presName="txThree" presStyleLbl="node3" presStyleIdx="11" presStyleCnt="14">
        <dgm:presLayoutVars>
          <dgm:chPref val="3"/>
        </dgm:presLayoutVars>
      </dgm:prSet>
      <dgm:spPr/>
      <dgm:t>
        <a:bodyPr/>
        <a:lstStyle/>
        <a:p>
          <a:endParaRPr lang="zh-CN" altLang="en-US"/>
        </a:p>
      </dgm:t>
    </dgm:pt>
    <dgm:pt modelId="{73504C18-D187-4494-AFB5-86D733D3F79D}" type="pres">
      <dgm:prSet presAssocID="{C7B3D65D-8FEE-490C-BDBE-C60732C1C024}" presName="horzThree" presStyleCnt="0"/>
      <dgm:spPr/>
      <dgm:t>
        <a:bodyPr/>
        <a:lstStyle/>
        <a:p>
          <a:endParaRPr lang="zh-CN" altLang="en-US"/>
        </a:p>
      </dgm:t>
    </dgm:pt>
    <dgm:pt modelId="{70DFA61E-FA16-4565-8748-67B08970F8C6}" type="pres">
      <dgm:prSet presAssocID="{02705E66-CE32-4574-BA55-CD7937C0972C}" presName="sibSpaceThree" presStyleCnt="0"/>
      <dgm:spPr/>
      <dgm:t>
        <a:bodyPr/>
        <a:lstStyle/>
        <a:p>
          <a:endParaRPr lang="zh-CN" altLang="en-US"/>
        </a:p>
      </dgm:t>
    </dgm:pt>
    <dgm:pt modelId="{58A01B81-F6B8-4952-A291-59781908082D}" type="pres">
      <dgm:prSet presAssocID="{0017336B-3FD3-4610-9684-E0BC18EFF9A3}" presName="vertThree" presStyleCnt="0"/>
      <dgm:spPr/>
      <dgm:t>
        <a:bodyPr/>
        <a:lstStyle/>
        <a:p>
          <a:endParaRPr lang="zh-CN" altLang="en-US"/>
        </a:p>
      </dgm:t>
    </dgm:pt>
    <dgm:pt modelId="{D28D0B3B-6B68-472A-AC49-E29380DAA941}" type="pres">
      <dgm:prSet presAssocID="{0017336B-3FD3-4610-9684-E0BC18EFF9A3}" presName="txThree" presStyleLbl="node3" presStyleIdx="12" presStyleCnt="14">
        <dgm:presLayoutVars>
          <dgm:chPref val="3"/>
        </dgm:presLayoutVars>
      </dgm:prSet>
      <dgm:spPr/>
      <dgm:t>
        <a:bodyPr/>
        <a:lstStyle/>
        <a:p>
          <a:endParaRPr lang="zh-CN" altLang="en-US"/>
        </a:p>
      </dgm:t>
    </dgm:pt>
    <dgm:pt modelId="{16E26735-8CD2-4FAC-82E7-D093DCD21B88}" type="pres">
      <dgm:prSet presAssocID="{0017336B-3FD3-4610-9684-E0BC18EFF9A3}" presName="horzThree" presStyleCnt="0"/>
      <dgm:spPr/>
      <dgm:t>
        <a:bodyPr/>
        <a:lstStyle/>
        <a:p>
          <a:endParaRPr lang="zh-CN" altLang="en-US"/>
        </a:p>
      </dgm:t>
    </dgm:pt>
    <dgm:pt modelId="{736C5148-72D8-4E30-8648-EE01F66CDF78}" type="pres">
      <dgm:prSet presAssocID="{61EA19EE-2EF0-4B0C-BA83-30DA0B565D39}" presName="sibSpaceThree" presStyleCnt="0"/>
      <dgm:spPr/>
      <dgm:t>
        <a:bodyPr/>
        <a:lstStyle/>
        <a:p>
          <a:endParaRPr lang="zh-CN" altLang="en-US"/>
        </a:p>
      </dgm:t>
    </dgm:pt>
    <dgm:pt modelId="{A0A87E57-5F80-491F-8F0E-270F3BF77D51}" type="pres">
      <dgm:prSet presAssocID="{A89E0906-64A0-463F-990B-E09AA8DFE0D0}" presName="vertThree" presStyleCnt="0"/>
      <dgm:spPr/>
      <dgm:t>
        <a:bodyPr/>
        <a:lstStyle/>
        <a:p>
          <a:endParaRPr lang="zh-CN" altLang="en-US"/>
        </a:p>
      </dgm:t>
    </dgm:pt>
    <dgm:pt modelId="{663FB9A7-ABA9-4624-9589-DD70F14AC319}" type="pres">
      <dgm:prSet presAssocID="{A89E0906-64A0-463F-990B-E09AA8DFE0D0}" presName="txThree" presStyleLbl="node3" presStyleIdx="13" presStyleCnt="14">
        <dgm:presLayoutVars>
          <dgm:chPref val="3"/>
        </dgm:presLayoutVars>
      </dgm:prSet>
      <dgm:spPr/>
      <dgm:t>
        <a:bodyPr/>
        <a:lstStyle/>
        <a:p>
          <a:endParaRPr lang="zh-CN" altLang="en-US"/>
        </a:p>
      </dgm:t>
    </dgm:pt>
    <dgm:pt modelId="{1892C2DC-2701-49EA-A922-D9AFD46B91A0}" type="pres">
      <dgm:prSet presAssocID="{A89E0906-64A0-463F-990B-E09AA8DFE0D0}" presName="horzThree" presStyleCnt="0"/>
      <dgm:spPr/>
      <dgm:t>
        <a:bodyPr/>
        <a:lstStyle/>
        <a:p>
          <a:endParaRPr lang="zh-CN" altLang="en-US"/>
        </a:p>
      </dgm:t>
    </dgm:pt>
  </dgm:ptLst>
  <dgm:cxnLst>
    <dgm:cxn modelId="{55BB130E-A201-4234-8699-DE0F9DCEC4C7}" type="presOf" srcId="{93F76139-1F8C-475F-86A1-14DCF5C91A0D}" destId="{EA5D50E0-40F9-4793-9D3D-0B34639DC6BB}" srcOrd="0" destOrd="0" presId="urn:microsoft.com/office/officeart/2005/8/layout/hierarchy4"/>
    <dgm:cxn modelId="{96910DC9-8A28-4B47-B02D-13A7DDAD41F8}" srcId="{A387EFC3-26A8-4EC2-8D7D-1E33B7A77B86}" destId="{A89E0906-64A0-463F-990B-E09AA8DFE0D0}" srcOrd="5" destOrd="0" parTransId="{6FD9F6BB-993F-466F-A7B1-782C598E11F3}" sibTransId="{ED10E03D-2028-4C71-A2E6-251CA9676004}"/>
    <dgm:cxn modelId="{D4D1E533-56D7-4A5D-98F1-E74C381580A4}" srcId="{3386932B-E2C2-4CE4-84D5-16B83D7D0302}" destId="{0D92FA1D-0584-4E76-B635-E5DC9589F38A}" srcOrd="1" destOrd="0" parTransId="{CB926C76-C30E-4B3F-9512-749C3EE63E3E}" sibTransId="{7EFCB9EC-2D82-4CB8-AA03-7CF23D321ADA}"/>
    <dgm:cxn modelId="{38B38E28-AA13-41AE-9DAB-0A4CF64EA59B}" srcId="{3386932B-E2C2-4CE4-84D5-16B83D7D0302}" destId="{93F76139-1F8C-475F-86A1-14DCF5C91A0D}" srcOrd="4" destOrd="0" parTransId="{8493FC3E-DA4D-4CFE-86B6-DBC3988EA075}" sibTransId="{8F881762-28F0-4DD9-B2D3-258A32F110F5}"/>
    <dgm:cxn modelId="{BCAD2540-3AE6-4545-92B0-06F622D38751}" srcId="{3386932B-E2C2-4CE4-84D5-16B83D7D0302}" destId="{C1BFC1B6-0BE5-419E-A59B-168B16D44AB4}" srcOrd="0" destOrd="0" parTransId="{E722BCE4-D03F-4854-9D04-E327A73F253E}" sibTransId="{38466CEC-0F76-49E2-9C04-FD2DC19039FC}"/>
    <dgm:cxn modelId="{2EFF499F-2D2F-467B-9E1A-1EAB3FF0C6B4}" type="presOf" srcId="{A387EFC3-26A8-4EC2-8D7D-1E33B7A77B86}" destId="{720F96BF-D357-4383-8681-D0E2961D51FA}" srcOrd="0" destOrd="0" presId="urn:microsoft.com/office/officeart/2005/8/layout/hierarchy4"/>
    <dgm:cxn modelId="{602CFFF5-6E9B-4E69-B1EF-FB25B4A8E8B9}" srcId="{AC08EF61-AB46-49C4-BA96-E3B630185917}" destId="{A387EFC3-26A8-4EC2-8D7D-1E33B7A77B86}" srcOrd="2" destOrd="0" parTransId="{6118598D-2401-4839-BA9A-3052B4006F4D}" sibTransId="{659779C7-3106-4C96-9948-5EA6891DB0A3}"/>
    <dgm:cxn modelId="{31ED7435-919C-4154-A568-5C590BCE4371}" srcId="{926A79DA-EF42-4AB1-A42A-A9BC91D87266}" destId="{BE28ED38-0C05-4266-99B5-1724BAE2444D}" srcOrd="1" destOrd="0" parTransId="{91778D19-807F-4353-929B-71A64514309F}" sibTransId="{1F961616-92BD-4D35-8754-5C900EE5F878}"/>
    <dgm:cxn modelId="{F15C2391-C381-46CA-988B-3A914D58D9AB}" srcId="{926A79DA-EF42-4AB1-A42A-A9BC91D87266}" destId="{2C2882BB-8E43-4A0C-8206-52059BB0392B}" srcOrd="2" destOrd="0" parTransId="{2D571220-5B2A-423E-820D-ACC9C5B6E356}" sibTransId="{7AE51F1A-23C6-4B30-B314-7E287502D008}"/>
    <dgm:cxn modelId="{28435451-1E68-4C4A-80DF-D93B6F64CC59}" srcId="{A387EFC3-26A8-4EC2-8D7D-1E33B7A77B86}" destId="{AD046C57-E928-44C7-A388-2255D3205850}" srcOrd="1" destOrd="0" parTransId="{3E6190A0-6FD6-4D5A-B59E-EDD52AA1001F}" sibTransId="{AF36F11A-5216-4FEC-86F9-7BA2477ACB2C}"/>
    <dgm:cxn modelId="{298CA454-6A15-488A-8910-22A8F49EF006}" srcId="{AC08EF61-AB46-49C4-BA96-E3B630185917}" destId="{3386932B-E2C2-4CE4-84D5-16B83D7D0302}" srcOrd="1" destOrd="0" parTransId="{E09709C8-23CA-45E6-B3CD-280ABF2CC326}" sibTransId="{55BB4F92-02F4-4405-9C7C-125AA11F6C91}"/>
    <dgm:cxn modelId="{68357B91-463F-4B76-AD6D-8ECD54722FD7}" type="presOf" srcId="{0017336B-3FD3-4610-9684-E0BC18EFF9A3}" destId="{D28D0B3B-6B68-472A-AC49-E29380DAA941}" srcOrd="0" destOrd="0" presId="urn:microsoft.com/office/officeart/2005/8/layout/hierarchy4"/>
    <dgm:cxn modelId="{C962CCEC-39F6-427A-973F-A156207A7A65}" type="presOf" srcId="{2C2882BB-8E43-4A0C-8206-52059BB0392B}" destId="{97ADC083-ACBA-4125-95A6-B07B118718F2}" srcOrd="0" destOrd="0" presId="urn:microsoft.com/office/officeart/2005/8/layout/hierarchy4"/>
    <dgm:cxn modelId="{DEB7003B-DE0D-417E-B91A-9024A0C2F2A2}" type="presOf" srcId="{926A79DA-EF42-4AB1-A42A-A9BC91D87266}" destId="{2B725086-A0A1-47F1-B8AC-D77E81404B59}" srcOrd="0" destOrd="0" presId="urn:microsoft.com/office/officeart/2005/8/layout/hierarchy4"/>
    <dgm:cxn modelId="{CDE7E79C-CFF2-42E3-BD97-51109C3DB506}" type="presOf" srcId="{AD046C57-E928-44C7-A388-2255D3205850}" destId="{107127C1-2E37-4572-9092-05B2EC9FA987}" srcOrd="0" destOrd="0" presId="urn:microsoft.com/office/officeart/2005/8/layout/hierarchy4"/>
    <dgm:cxn modelId="{7B5E23D7-FCA7-44B7-80F3-651967DEFD00}" type="presOf" srcId="{C1BFC1B6-0BE5-419E-A59B-168B16D44AB4}" destId="{0EEAC606-AC31-45F6-B2B0-282117EE53F1}" srcOrd="0" destOrd="0" presId="urn:microsoft.com/office/officeart/2005/8/layout/hierarchy4"/>
    <dgm:cxn modelId="{5FFC565F-D5DB-443B-BEAF-4509ABE446A0}" type="presOf" srcId="{AC08EF61-AB46-49C4-BA96-E3B630185917}" destId="{07769725-CDB0-4F98-8528-37F8AD80F6B5}" srcOrd="0" destOrd="0" presId="urn:microsoft.com/office/officeart/2005/8/layout/hierarchy4"/>
    <dgm:cxn modelId="{AD0AA9C1-A740-4BF7-8F30-8150598FD2ED}" type="presOf" srcId="{06661C3F-3A52-4420-9E0D-A39DBC5252B7}" destId="{A5EB1459-ECF3-4131-97CA-7857D94D3CA4}" srcOrd="0" destOrd="0" presId="urn:microsoft.com/office/officeart/2005/8/layout/hierarchy4"/>
    <dgm:cxn modelId="{BEC29332-251A-402E-80AB-C02A6E22E9CC}" type="presOf" srcId="{3386932B-E2C2-4CE4-84D5-16B83D7D0302}" destId="{36184288-F51D-4600-96D0-626E84571C8D}" srcOrd="0" destOrd="0" presId="urn:microsoft.com/office/officeart/2005/8/layout/hierarchy4"/>
    <dgm:cxn modelId="{4F5F18DC-66AC-4B34-8151-446E046F292D}" type="presOf" srcId="{C7B3D65D-8FEE-490C-BDBE-C60732C1C024}" destId="{502316D7-9D6A-4A06-96CB-133021E1E824}" srcOrd="0" destOrd="0" presId="urn:microsoft.com/office/officeart/2005/8/layout/hierarchy4"/>
    <dgm:cxn modelId="{F5AB0B92-514D-4DBD-88AA-5259D22764B6}" srcId="{3386932B-E2C2-4CE4-84D5-16B83D7D0302}" destId="{C945FA37-B5EA-4A49-B797-152CC75E47AC}" srcOrd="3" destOrd="0" parTransId="{EC2CA8A7-5496-4AD5-ADF9-E2FDE9105FCC}" sibTransId="{DB294E8E-FD65-4BC9-A92E-B37BEEF1CBBA}"/>
    <dgm:cxn modelId="{965703FD-DC92-4927-ABA8-639E6BFF3CDD}" srcId="{A387EFC3-26A8-4EC2-8D7D-1E33B7A77B86}" destId="{687126DE-35A5-439A-B086-BA36C5C4AECB}" srcOrd="2" destOrd="0" parTransId="{43F96387-0180-450A-87C6-02A35B2D8CF8}" sibTransId="{E115C23B-C7F8-4007-91D5-A95BD6220E00}"/>
    <dgm:cxn modelId="{BFA42AA5-F3EF-4031-80B8-7276AC6BB795}" type="presOf" srcId="{C945FA37-B5EA-4A49-B797-152CC75E47AC}" destId="{7DC261C6-1705-4763-A0CE-901BF50276A7}" srcOrd="0" destOrd="0" presId="urn:microsoft.com/office/officeart/2005/8/layout/hierarchy4"/>
    <dgm:cxn modelId="{6E1D7003-2819-4A79-92D9-58CFBD4ACF47}" type="presOf" srcId="{687126DE-35A5-439A-B086-BA36C5C4AECB}" destId="{B2A5F152-6A2E-41B2-B4D9-0695836FC426}" srcOrd="0" destOrd="0" presId="urn:microsoft.com/office/officeart/2005/8/layout/hierarchy4"/>
    <dgm:cxn modelId="{2292666A-12E0-4B24-B30F-72644A3815FF}" srcId="{A3877D68-F49C-4E0B-B5E2-ADE34F096EBE}" destId="{AC08EF61-AB46-49C4-BA96-E3B630185917}" srcOrd="0" destOrd="0" parTransId="{77E2CF2A-CBD1-4D64-A7D9-73523A6D25D2}" sibTransId="{575322EF-BADC-4B6E-8BA6-D871DD1224D6}"/>
    <dgm:cxn modelId="{FB3DD737-AF77-4428-9731-A00F824B2441}" type="presOf" srcId="{A89E0906-64A0-463F-990B-E09AA8DFE0D0}" destId="{663FB9A7-ABA9-4624-9589-DD70F14AC319}" srcOrd="0" destOrd="0" presId="urn:microsoft.com/office/officeart/2005/8/layout/hierarchy4"/>
    <dgm:cxn modelId="{BC5FBC4D-2CD6-450B-901D-755634516A50}" type="presOf" srcId="{0D92FA1D-0584-4E76-B635-E5DC9589F38A}" destId="{A418E3C5-BE2A-4B02-8D15-FA4ACE2A9527}" srcOrd="0" destOrd="0" presId="urn:microsoft.com/office/officeart/2005/8/layout/hierarchy4"/>
    <dgm:cxn modelId="{980DDD59-8A88-44A8-8CDB-286B8E6E20DC}" srcId="{A387EFC3-26A8-4EC2-8D7D-1E33B7A77B86}" destId="{C7B3D65D-8FEE-490C-BDBE-C60732C1C024}" srcOrd="3" destOrd="0" parTransId="{E73CB93D-B7DD-464A-945A-340EDE622904}" sibTransId="{02705E66-CE32-4574-BA55-CD7937C0972C}"/>
    <dgm:cxn modelId="{02F3C01D-1AE5-4D46-A89F-55BAC59E93B9}" srcId="{AC08EF61-AB46-49C4-BA96-E3B630185917}" destId="{926A79DA-EF42-4AB1-A42A-A9BC91D87266}" srcOrd="0" destOrd="0" parTransId="{2B7950D0-6991-457B-BC86-A0ED62E6EF93}" sibTransId="{3FC04C4B-D1CD-4D03-90A4-0EC82CC15480}"/>
    <dgm:cxn modelId="{0F3A4403-7E1D-40AA-AAAB-A68DAD10B964}" srcId="{926A79DA-EF42-4AB1-A42A-A9BC91D87266}" destId="{06661C3F-3A52-4420-9E0D-A39DBC5252B7}" srcOrd="0" destOrd="0" parTransId="{3A111486-FA64-4051-90C8-7DDB395B3969}" sibTransId="{6FBDB0BF-F7EC-4A2F-A7EF-9DDB63B03729}"/>
    <dgm:cxn modelId="{3DE38A30-1145-448E-B35F-A9049B7B074D}" type="presOf" srcId="{1FD0E17A-4C75-4F1B-9A67-E579E9BD0D03}" destId="{1F6891EB-29C8-4C1C-BECB-AEF9FC6DF3DB}" srcOrd="0" destOrd="0" presId="urn:microsoft.com/office/officeart/2005/8/layout/hierarchy4"/>
    <dgm:cxn modelId="{4605574E-598E-45F0-A2EB-FA4DF3F2ECEB}" type="presOf" srcId="{28B81129-29B9-45DD-85B2-5605B8A5D94D}" destId="{85398403-228B-4F9B-83C8-0D4DF8753094}" srcOrd="0" destOrd="0" presId="urn:microsoft.com/office/officeart/2005/8/layout/hierarchy4"/>
    <dgm:cxn modelId="{7834685C-B90A-4180-B5D4-60F969EFD256}" type="presOf" srcId="{A3877D68-F49C-4E0B-B5E2-ADE34F096EBE}" destId="{FF136EB1-C114-4EA6-85C4-DB729FD2BBC7}" srcOrd="0" destOrd="0" presId="urn:microsoft.com/office/officeart/2005/8/layout/hierarchy4"/>
    <dgm:cxn modelId="{2A501965-521B-4686-83EA-A717EF37D4FA}" type="presOf" srcId="{BE28ED38-0C05-4266-99B5-1724BAE2444D}" destId="{B7D3B576-511D-4C79-ADED-695343E91D09}" srcOrd="0" destOrd="0" presId="urn:microsoft.com/office/officeart/2005/8/layout/hierarchy4"/>
    <dgm:cxn modelId="{80313A83-48AD-42A1-A272-3788582334DE}" srcId="{A387EFC3-26A8-4EC2-8D7D-1E33B7A77B86}" destId="{0017336B-3FD3-4610-9684-E0BC18EFF9A3}" srcOrd="4" destOrd="0" parTransId="{72D2D4AC-A924-4E18-B51C-38CD176E3253}" sibTransId="{61EA19EE-2EF0-4B0C-BA83-30DA0B565D39}"/>
    <dgm:cxn modelId="{65ADB0A7-8D9C-46C9-A5FD-74D94798F439}" srcId="{A387EFC3-26A8-4EC2-8D7D-1E33B7A77B86}" destId="{28B81129-29B9-45DD-85B2-5605B8A5D94D}" srcOrd="0" destOrd="0" parTransId="{8C7254BA-C797-4EF6-A549-E8E0DE1522D6}" sibTransId="{62759000-B296-482C-AF22-577F682F2003}"/>
    <dgm:cxn modelId="{15FFA036-3724-4E98-B0C6-69336601EA83}" srcId="{3386932B-E2C2-4CE4-84D5-16B83D7D0302}" destId="{1FD0E17A-4C75-4F1B-9A67-E579E9BD0D03}" srcOrd="2" destOrd="0" parTransId="{1391FF2C-E85A-48C5-96A3-02CE58D1A2B8}" sibTransId="{CC486227-7820-4635-A392-5DE34DC1F527}"/>
    <dgm:cxn modelId="{ACAB24C2-3D7A-4244-BC4A-F387A4546EFB}" type="presParOf" srcId="{FF136EB1-C114-4EA6-85C4-DB729FD2BBC7}" destId="{D2F2DE6A-F7E8-4DC6-99EE-F8BC7786FCB2}" srcOrd="0" destOrd="0" presId="urn:microsoft.com/office/officeart/2005/8/layout/hierarchy4"/>
    <dgm:cxn modelId="{FBF59F0C-EFBE-41B7-A9D7-696DEC37E99E}" type="presParOf" srcId="{D2F2DE6A-F7E8-4DC6-99EE-F8BC7786FCB2}" destId="{07769725-CDB0-4F98-8528-37F8AD80F6B5}" srcOrd="0" destOrd="0" presId="urn:microsoft.com/office/officeart/2005/8/layout/hierarchy4"/>
    <dgm:cxn modelId="{F127102C-A3D8-4F8E-80E1-62B86A7D34E5}" type="presParOf" srcId="{D2F2DE6A-F7E8-4DC6-99EE-F8BC7786FCB2}" destId="{222E4C8E-EBFE-4E44-82F8-F87BAC2A1DEA}" srcOrd="1" destOrd="0" presId="urn:microsoft.com/office/officeart/2005/8/layout/hierarchy4"/>
    <dgm:cxn modelId="{7DF81093-2B90-4004-A811-70BFB66CA3F8}" type="presParOf" srcId="{D2F2DE6A-F7E8-4DC6-99EE-F8BC7786FCB2}" destId="{33F555E3-CA1F-4B46-AB40-BFA345477376}" srcOrd="2" destOrd="0" presId="urn:microsoft.com/office/officeart/2005/8/layout/hierarchy4"/>
    <dgm:cxn modelId="{353CE809-7171-4D32-8368-7D302429853B}" type="presParOf" srcId="{33F555E3-CA1F-4B46-AB40-BFA345477376}" destId="{5695D8BD-A66E-4BC5-826C-76FCDB9C1229}" srcOrd="0" destOrd="0" presId="urn:microsoft.com/office/officeart/2005/8/layout/hierarchy4"/>
    <dgm:cxn modelId="{09C4EAC5-D900-43D9-9633-5511A53B5DA5}" type="presParOf" srcId="{5695D8BD-A66E-4BC5-826C-76FCDB9C1229}" destId="{2B725086-A0A1-47F1-B8AC-D77E81404B59}" srcOrd="0" destOrd="0" presId="urn:microsoft.com/office/officeart/2005/8/layout/hierarchy4"/>
    <dgm:cxn modelId="{9834C4E8-1088-489B-8EB7-FB8E3AE1D25A}" type="presParOf" srcId="{5695D8BD-A66E-4BC5-826C-76FCDB9C1229}" destId="{A1760236-2E2B-4C68-8ED5-02D61D83944D}" srcOrd="1" destOrd="0" presId="urn:microsoft.com/office/officeart/2005/8/layout/hierarchy4"/>
    <dgm:cxn modelId="{26E5D111-D515-4A3B-9ECE-DD97D007F0EC}" type="presParOf" srcId="{5695D8BD-A66E-4BC5-826C-76FCDB9C1229}" destId="{6BA774BB-FC0C-4F8E-94CB-807D0EE44683}" srcOrd="2" destOrd="0" presId="urn:microsoft.com/office/officeart/2005/8/layout/hierarchy4"/>
    <dgm:cxn modelId="{CF83109C-079B-4E24-8496-037CA3A9DCA1}" type="presParOf" srcId="{6BA774BB-FC0C-4F8E-94CB-807D0EE44683}" destId="{995C1E58-B8FB-4D9D-A502-CEC0C57CFDE0}" srcOrd="0" destOrd="0" presId="urn:microsoft.com/office/officeart/2005/8/layout/hierarchy4"/>
    <dgm:cxn modelId="{80BE963E-D2F0-442E-B2E1-80F79F617E03}" type="presParOf" srcId="{995C1E58-B8FB-4D9D-A502-CEC0C57CFDE0}" destId="{A5EB1459-ECF3-4131-97CA-7857D94D3CA4}" srcOrd="0" destOrd="0" presId="urn:microsoft.com/office/officeart/2005/8/layout/hierarchy4"/>
    <dgm:cxn modelId="{BCC9CB7F-7D8D-4633-9871-11ADA81EA3CA}" type="presParOf" srcId="{995C1E58-B8FB-4D9D-A502-CEC0C57CFDE0}" destId="{F12ABC53-A905-487A-A0A5-9BCE2DCAF43A}" srcOrd="1" destOrd="0" presId="urn:microsoft.com/office/officeart/2005/8/layout/hierarchy4"/>
    <dgm:cxn modelId="{543AF82B-4727-4759-902F-E58EC2BAB825}" type="presParOf" srcId="{6BA774BB-FC0C-4F8E-94CB-807D0EE44683}" destId="{367C48E1-1043-40AE-9C53-6ACC0DA97D19}" srcOrd="1" destOrd="0" presId="urn:microsoft.com/office/officeart/2005/8/layout/hierarchy4"/>
    <dgm:cxn modelId="{9803E97D-C248-450B-91DB-B78F4126BD7D}" type="presParOf" srcId="{6BA774BB-FC0C-4F8E-94CB-807D0EE44683}" destId="{21DB67F2-EE7D-4632-BEB5-F0DB9A6AC57D}" srcOrd="2" destOrd="0" presId="urn:microsoft.com/office/officeart/2005/8/layout/hierarchy4"/>
    <dgm:cxn modelId="{BF353CF5-08B0-4789-8E8F-384CEA7C573D}" type="presParOf" srcId="{21DB67F2-EE7D-4632-BEB5-F0DB9A6AC57D}" destId="{B7D3B576-511D-4C79-ADED-695343E91D09}" srcOrd="0" destOrd="0" presId="urn:microsoft.com/office/officeart/2005/8/layout/hierarchy4"/>
    <dgm:cxn modelId="{4F1E7112-FA9B-43FA-979C-8C7183DD35BC}" type="presParOf" srcId="{21DB67F2-EE7D-4632-BEB5-F0DB9A6AC57D}" destId="{20688578-ECD1-44FE-9ECF-14BA50C9EE94}" srcOrd="1" destOrd="0" presId="urn:microsoft.com/office/officeart/2005/8/layout/hierarchy4"/>
    <dgm:cxn modelId="{0298F58D-C3CD-4BD3-A947-C7A219D744B6}" type="presParOf" srcId="{6BA774BB-FC0C-4F8E-94CB-807D0EE44683}" destId="{80ED7935-D805-4851-893D-6616C73FA451}" srcOrd="3" destOrd="0" presId="urn:microsoft.com/office/officeart/2005/8/layout/hierarchy4"/>
    <dgm:cxn modelId="{10785885-4441-42E2-B444-42E5FA156542}" type="presParOf" srcId="{6BA774BB-FC0C-4F8E-94CB-807D0EE44683}" destId="{D42DFCEF-D414-4245-9595-BE508BEBEF8C}" srcOrd="4" destOrd="0" presId="urn:microsoft.com/office/officeart/2005/8/layout/hierarchy4"/>
    <dgm:cxn modelId="{2E1D7749-93AA-49CE-8211-33B55B02777D}" type="presParOf" srcId="{D42DFCEF-D414-4245-9595-BE508BEBEF8C}" destId="{97ADC083-ACBA-4125-95A6-B07B118718F2}" srcOrd="0" destOrd="0" presId="urn:microsoft.com/office/officeart/2005/8/layout/hierarchy4"/>
    <dgm:cxn modelId="{A9D59F36-14AC-4291-A7E6-9E4FA6691D0B}" type="presParOf" srcId="{D42DFCEF-D414-4245-9595-BE508BEBEF8C}" destId="{91B14B92-08FE-45AD-BBBB-B6FB05CCE666}" srcOrd="1" destOrd="0" presId="urn:microsoft.com/office/officeart/2005/8/layout/hierarchy4"/>
    <dgm:cxn modelId="{0476BF25-792F-4F99-81E1-6DFA433097C2}" type="presParOf" srcId="{33F555E3-CA1F-4B46-AB40-BFA345477376}" destId="{F2062ECF-F943-4650-8B8F-D9913CE5B3B1}" srcOrd="1" destOrd="0" presId="urn:microsoft.com/office/officeart/2005/8/layout/hierarchy4"/>
    <dgm:cxn modelId="{368C7CD4-E735-419E-9249-38E20C404E71}" type="presParOf" srcId="{33F555E3-CA1F-4B46-AB40-BFA345477376}" destId="{D6CDD10B-5FCB-4118-BFF2-438E0ACAC762}" srcOrd="2" destOrd="0" presId="urn:microsoft.com/office/officeart/2005/8/layout/hierarchy4"/>
    <dgm:cxn modelId="{8D75ADDD-FAC7-47B6-9BE7-25637E158C31}" type="presParOf" srcId="{D6CDD10B-5FCB-4118-BFF2-438E0ACAC762}" destId="{36184288-F51D-4600-96D0-626E84571C8D}" srcOrd="0" destOrd="0" presId="urn:microsoft.com/office/officeart/2005/8/layout/hierarchy4"/>
    <dgm:cxn modelId="{B2340101-A279-4789-B436-3C935C035291}" type="presParOf" srcId="{D6CDD10B-5FCB-4118-BFF2-438E0ACAC762}" destId="{E58B93C3-5E20-46B3-866F-7EE3C2D00CBA}" srcOrd="1" destOrd="0" presId="urn:microsoft.com/office/officeart/2005/8/layout/hierarchy4"/>
    <dgm:cxn modelId="{F7A41E84-6406-427E-B431-E0A8DBA0E8A9}" type="presParOf" srcId="{D6CDD10B-5FCB-4118-BFF2-438E0ACAC762}" destId="{5CFADE1E-3011-4C2C-8A85-28340BFCC57A}" srcOrd="2" destOrd="0" presId="urn:microsoft.com/office/officeart/2005/8/layout/hierarchy4"/>
    <dgm:cxn modelId="{ABB1B728-0299-4FCC-ADCC-77D011B06D0E}" type="presParOf" srcId="{5CFADE1E-3011-4C2C-8A85-28340BFCC57A}" destId="{68EF938B-1D6A-4310-B758-DF0517E15B30}" srcOrd="0" destOrd="0" presId="urn:microsoft.com/office/officeart/2005/8/layout/hierarchy4"/>
    <dgm:cxn modelId="{2FF49EB9-F116-4C87-8CE7-C7B06E7D9E8B}" type="presParOf" srcId="{68EF938B-1D6A-4310-B758-DF0517E15B30}" destId="{0EEAC606-AC31-45F6-B2B0-282117EE53F1}" srcOrd="0" destOrd="0" presId="urn:microsoft.com/office/officeart/2005/8/layout/hierarchy4"/>
    <dgm:cxn modelId="{6B7BB38E-BAA9-4AE8-9C81-A029607F001A}" type="presParOf" srcId="{68EF938B-1D6A-4310-B758-DF0517E15B30}" destId="{C38457AF-C27C-4EEA-8F81-AEA3B861676F}" srcOrd="1" destOrd="0" presId="urn:microsoft.com/office/officeart/2005/8/layout/hierarchy4"/>
    <dgm:cxn modelId="{E62E3AD2-2AD6-4304-B3A7-8872C3AFDC6A}" type="presParOf" srcId="{5CFADE1E-3011-4C2C-8A85-28340BFCC57A}" destId="{CA96AA5A-E25E-4EA5-BDF6-153CEA13494B}" srcOrd="1" destOrd="0" presId="urn:microsoft.com/office/officeart/2005/8/layout/hierarchy4"/>
    <dgm:cxn modelId="{A4CDD397-5D00-4025-9C22-F58A9FF0A4E0}" type="presParOf" srcId="{5CFADE1E-3011-4C2C-8A85-28340BFCC57A}" destId="{E17A0432-E261-4A5E-AF6F-8EB10A8FDEA3}" srcOrd="2" destOrd="0" presId="urn:microsoft.com/office/officeart/2005/8/layout/hierarchy4"/>
    <dgm:cxn modelId="{6EA17218-D504-4704-A1E8-F9CCDF6DC178}" type="presParOf" srcId="{E17A0432-E261-4A5E-AF6F-8EB10A8FDEA3}" destId="{A418E3C5-BE2A-4B02-8D15-FA4ACE2A9527}" srcOrd="0" destOrd="0" presId="urn:microsoft.com/office/officeart/2005/8/layout/hierarchy4"/>
    <dgm:cxn modelId="{5CFBDC67-E043-4F5D-A89B-B72334D2CA0F}" type="presParOf" srcId="{E17A0432-E261-4A5E-AF6F-8EB10A8FDEA3}" destId="{83052D18-3994-4F38-A875-10E764F118E6}" srcOrd="1" destOrd="0" presId="urn:microsoft.com/office/officeart/2005/8/layout/hierarchy4"/>
    <dgm:cxn modelId="{30167851-761D-4224-9B50-9F05A55D518A}" type="presParOf" srcId="{5CFADE1E-3011-4C2C-8A85-28340BFCC57A}" destId="{8F8DDFE7-2169-4E6F-A99C-EA6CE52D3ED3}" srcOrd="3" destOrd="0" presId="urn:microsoft.com/office/officeart/2005/8/layout/hierarchy4"/>
    <dgm:cxn modelId="{B7471D9C-675F-4E84-B6A5-F4CC243F5E47}" type="presParOf" srcId="{5CFADE1E-3011-4C2C-8A85-28340BFCC57A}" destId="{221F7AE4-0265-4E67-9E5F-D1229654DDE7}" srcOrd="4" destOrd="0" presId="urn:microsoft.com/office/officeart/2005/8/layout/hierarchy4"/>
    <dgm:cxn modelId="{C727D62A-CA06-4056-9F09-3171D8243004}" type="presParOf" srcId="{221F7AE4-0265-4E67-9E5F-D1229654DDE7}" destId="{1F6891EB-29C8-4C1C-BECB-AEF9FC6DF3DB}" srcOrd="0" destOrd="0" presId="urn:microsoft.com/office/officeart/2005/8/layout/hierarchy4"/>
    <dgm:cxn modelId="{B0C21AE6-24A7-470D-8F00-C1DA69776A05}" type="presParOf" srcId="{221F7AE4-0265-4E67-9E5F-D1229654DDE7}" destId="{8E33A26D-E7BA-47EA-832A-926C8861814D}" srcOrd="1" destOrd="0" presId="urn:microsoft.com/office/officeart/2005/8/layout/hierarchy4"/>
    <dgm:cxn modelId="{7CCF5694-A7A2-47F6-B291-329186EECC2A}" type="presParOf" srcId="{5CFADE1E-3011-4C2C-8A85-28340BFCC57A}" destId="{9B8A0CA2-7514-47C3-B459-51AEA6583E65}" srcOrd="5" destOrd="0" presId="urn:microsoft.com/office/officeart/2005/8/layout/hierarchy4"/>
    <dgm:cxn modelId="{9DDB752E-067D-46AB-AFC9-430A92DA026A}" type="presParOf" srcId="{5CFADE1E-3011-4C2C-8A85-28340BFCC57A}" destId="{6D80932B-F077-4565-8B14-FDA5F3264083}" srcOrd="6" destOrd="0" presId="urn:microsoft.com/office/officeart/2005/8/layout/hierarchy4"/>
    <dgm:cxn modelId="{6CDAABF4-547F-422B-B34F-52EA9588721D}" type="presParOf" srcId="{6D80932B-F077-4565-8B14-FDA5F3264083}" destId="{7DC261C6-1705-4763-A0CE-901BF50276A7}" srcOrd="0" destOrd="0" presId="urn:microsoft.com/office/officeart/2005/8/layout/hierarchy4"/>
    <dgm:cxn modelId="{96409C3E-982B-41CE-8303-FBE6340E3BA8}" type="presParOf" srcId="{6D80932B-F077-4565-8B14-FDA5F3264083}" destId="{493D88B6-48A8-4E6B-B31A-25137752FC93}" srcOrd="1" destOrd="0" presId="urn:microsoft.com/office/officeart/2005/8/layout/hierarchy4"/>
    <dgm:cxn modelId="{B9E2D53E-5367-42D8-A14E-F9F96CEBD46C}" type="presParOf" srcId="{5CFADE1E-3011-4C2C-8A85-28340BFCC57A}" destId="{2CA064D6-B08F-4F9D-A0BF-23109F6318F3}" srcOrd="7" destOrd="0" presId="urn:microsoft.com/office/officeart/2005/8/layout/hierarchy4"/>
    <dgm:cxn modelId="{E499E0DF-E9B3-472B-93B1-9B98A6561AE9}" type="presParOf" srcId="{5CFADE1E-3011-4C2C-8A85-28340BFCC57A}" destId="{F073DC6E-704E-4338-9D1F-5074104A05B7}" srcOrd="8" destOrd="0" presId="urn:microsoft.com/office/officeart/2005/8/layout/hierarchy4"/>
    <dgm:cxn modelId="{6C2E6064-91E6-4981-804E-5F8E0D1A311B}" type="presParOf" srcId="{F073DC6E-704E-4338-9D1F-5074104A05B7}" destId="{EA5D50E0-40F9-4793-9D3D-0B34639DC6BB}" srcOrd="0" destOrd="0" presId="urn:microsoft.com/office/officeart/2005/8/layout/hierarchy4"/>
    <dgm:cxn modelId="{19889484-C24D-4196-B66B-08BF8BD36DC1}" type="presParOf" srcId="{F073DC6E-704E-4338-9D1F-5074104A05B7}" destId="{BD7303BD-5D99-4197-AF2C-35497F879705}" srcOrd="1" destOrd="0" presId="urn:microsoft.com/office/officeart/2005/8/layout/hierarchy4"/>
    <dgm:cxn modelId="{F12559C3-4698-4BDF-980D-FF2B092F3C59}" type="presParOf" srcId="{33F555E3-CA1F-4B46-AB40-BFA345477376}" destId="{6E2EC9B7-C367-4F3D-9146-1652AB996605}" srcOrd="3" destOrd="0" presId="urn:microsoft.com/office/officeart/2005/8/layout/hierarchy4"/>
    <dgm:cxn modelId="{C6F14004-494D-4437-9DB4-AE766CBCC51A}" type="presParOf" srcId="{33F555E3-CA1F-4B46-AB40-BFA345477376}" destId="{F51182F8-D507-4C9E-A40E-845E7C435F41}" srcOrd="4" destOrd="0" presId="urn:microsoft.com/office/officeart/2005/8/layout/hierarchy4"/>
    <dgm:cxn modelId="{AB46DF7E-CAF0-4262-8D6B-12B7396E6C30}" type="presParOf" srcId="{F51182F8-D507-4C9E-A40E-845E7C435F41}" destId="{720F96BF-D357-4383-8681-D0E2961D51FA}" srcOrd="0" destOrd="0" presId="urn:microsoft.com/office/officeart/2005/8/layout/hierarchy4"/>
    <dgm:cxn modelId="{088BB4E4-DC1A-4512-A4F5-256DDD5BCE12}" type="presParOf" srcId="{F51182F8-D507-4C9E-A40E-845E7C435F41}" destId="{1D9AAE38-2D99-4622-9C1F-A510960E5A6C}" srcOrd="1" destOrd="0" presId="urn:microsoft.com/office/officeart/2005/8/layout/hierarchy4"/>
    <dgm:cxn modelId="{EEA3DE9B-C878-4E93-94A0-683D4C773920}" type="presParOf" srcId="{F51182F8-D507-4C9E-A40E-845E7C435F41}" destId="{1A6968BE-4E32-4837-AFBD-C717C41A7649}" srcOrd="2" destOrd="0" presId="urn:microsoft.com/office/officeart/2005/8/layout/hierarchy4"/>
    <dgm:cxn modelId="{E73688DE-5718-46D1-85AB-A0B2AB0E096E}" type="presParOf" srcId="{1A6968BE-4E32-4837-AFBD-C717C41A7649}" destId="{B23CBE9A-FE4F-471D-A195-2F3E2203003F}" srcOrd="0" destOrd="0" presId="urn:microsoft.com/office/officeart/2005/8/layout/hierarchy4"/>
    <dgm:cxn modelId="{041C6F25-5CA0-4DE7-AA89-D668A50E223F}" type="presParOf" srcId="{B23CBE9A-FE4F-471D-A195-2F3E2203003F}" destId="{85398403-228B-4F9B-83C8-0D4DF8753094}" srcOrd="0" destOrd="0" presId="urn:microsoft.com/office/officeart/2005/8/layout/hierarchy4"/>
    <dgm:cxn modelId="{B970EDA5-CABF-4E3C-8840-1537E2280004}" type="presParOf" srcId="{B23CBE9A-FE4F-471D-A195-2F3E2203003F}" destId="{BD79BF32-8DA7-4989-BD28-CDA8DAF8C7A9}" srcOrd="1" destOrd="0" presId="urn:microsoft.com/office/officeart/2005/8/layout/hierarchy4"/>
    <dgm:cxn modelId="{699AEF4B-F92D-4BD7-9913-4785F221F324}" type="presParOf" srcId="{1A6968BE-4E32-4837-AFBD-C717C41A7649}" destId="{E204D911-A7E7-4A26-BDAD-C793836C6DED}" srcOrd="1" destOrd="0" presId="urn:microsoft.com/office/officeart/2005/8/layout/hierarchy4"/>
    <dgm:cxn modelId="{A6B55A91-283C-499B-83C1-CCC02258A10B}" type="presParOf" srcId="{1A6968BE-4E32-4837-AFBD-C717C41A7649}" destId="{4A47093A-84AF-4185-8242-A3BAEF71C444}" srcOrd="2" destOrd="0" presId="urn:microsoft.com/office/officeart/2005/8/layout/hierarchy4"/>
    <dgm:cxn modelId="{8898E597-4AD4-4AA5-A54E-33467A6D0632}" type="presParOf" srcId="{4A47093A-84AF-4185-8242-A3BAEF71C444}" destId="{107127C1-2E37-4572-9092-05B2EC9FA987}" srcOrd="0" destOrd="0" presId="urn:microsoft.com/office/officeart/2005/8/layout/hierarchy4"/>
    <dgm:cxn modelId="{500FC15D-9CD1-407E-958B-90257C569EDD}" type="presParOf" srcId="{4A47093A-84AF-4185-8242-A3BAEF71C444}" destId="{20A098D9-F9B8-468B-AE67-99586E634C59}" srcOrd="1" destOrd="0" presId="urn:microsoft.com/office/officeart/2005/8/layout/hierarchy4"/>
    <dgm:cxn modelId="{73607030-AA83-440C-BC4C-A176EEB93F2E}" type="presParOf" srcId="{1A6968BE-4E32-4837-AFBD-C717C41A7649}" destId="{DDFB97E3-A5C2-4199-9FFB-F8C9D6F11ECC}" srcOrd="3" destOrd="0" presId="urn:microsoft.com/office/officeart/2005/8/layout/hierarchy4"/>
    <dgm:cxn modelId="{605C9B34-0F3C-4C2B-8BCF-C8A393ED008B}" type="presParOf" srcId="{1A6968BE-4E32-4837-AFBD-C717C41A7649}" destId="{4A0F9F90-7026-4136-B423-3C2053B20FB0}" srcOrd="4" destOrd="0" presId="urn:microsoft.com/office/officeart/2005/8/layout/hierarchy4"/>
    <dgm:cxn modelId="{CBBEA0FC-3257-48AA-A95A-2AD23963E887}" type="presParOf" srcId="{4A0F9F90-7026-4136-B423-3C2053B20FB0}" destId="{B2A5F152-6A2E-41B2-B4D9-0695836FC426}" srcOrd="0" destOrd="0" presId="urn:microsoft.com/office/officeart/2005/8/layout/hierarchy4"/>
    <dgm:cxn modelId="{5CA57AA8-1B44-4C59-9989-FABFFE6DF445}" type="presParOf" srcId="{4A0F9F90-7026-4136-B423-3C2053B20FB0}" destId="{E63CD040-7B6F-4CFC-A807-58EF39F0EB1E}" srcOrd="1" destOrd="0" presId="urn:microsoft.com/office/officeart/2005/8/layout/hierarchy4"/>
    <dgm:cxn modelId="{03B91941-3134-4473-AD20-1CD1C6E56AF5}" type="presParOf" srcId="{1A6968BE-4E32-4837-AFBD-C717C41A7649}" destId="{2D0024CA-C0FE-411D-9796-CB79B09C8576}" srcOrd="5" destOrd="0" presId="urn:microsoft.com/office/officeart/2005/8/layout/hierarchy4"/>
    <dgm:cxn modelId="{D2FB2B4C-07C1-4C51-84AC-36565F0C5A4C}" type="presParOf" srcId="{1A6968BE-4E32-4837-AFBD-C717C41A7649}" destId="{E7F25FB0-F056-413E-9FA8-AE6B34D34E9F}" srcOrd="6" destOrd="0" presId="urn:microsoft.com/office/officeart/2005/8/layout/hierarchy4"/>
    <dgm:cxn modelId="{14824852-3619-4953-B931-3F6F0AACDEFD}" type="presParOf" srcId="{E7F25FB0-F056-413E-9FA8-AE6B34D34E9F}" destId="{502316D7-9D6A-4A06-96CB-133021E1E824}" srcOrd="0" destOrd="0" presId="urn:microsoft.com/office/officeart/2005/8/layout/hierarchy4"/>
    <dgm:cxn modelId="{93D766C1-40E1-409A-B46C-EF1DB7FAC24A}" type="presParOf" srcId="{E7F25FB0-F056-413E-9FA8-AE6B34D34E9F}" destId="{73504C18-D187-4494-AFB5-86D733D3F79D}" srcOrd="1" destOrd="0" presId="urn:microsoft.com/office/officeart/2005/8/layout/hierarchy4"/>
    <dgm:cxn modelId="{7A291D83-282B-46DE-9521-3EDE8BE8AA55}" type="presParOf" srcId="{1A6968BE-4E32-4837-AFBD-C717C41A7649}" destId="{70DFA61E-FA16-4565-8748-67B08970F8C6}" srcOrd="7" destOrd="0" presId="urn:microsoft.com/office/officeart/2005/8/layout/hierarchy4"/>
    <dgm:cxn modelId="{4050BDED-05CF-4650-81CA-DEA4F85C3A26}" type="presParOf" srcId="{1A6968BE-4E32-4837-AFBD-C717C41A7649}" destId="{58A01B81-F6B8-4952-A291-59781908082D}" srcOrd="8" destOrd="0" presId="urn:microsoft.com/office/officeart/2005/8/layout/hierarchy4"/>
    <dgm:cxn modelId="{FBCE0D99-4C46-4184-8154-563FAC475CAD}" type="presParOf" srcId="{58A01B81-F6B8-4952-A291-59781908082D}" destId="{D28D0B3B-6B68-472A-AC49-E29380DAA941}" srcOrd="0" destOrd="0" presId="urn:microsoft.com/office/officeart/2005/8/layout/hierarchy4"/>
    <dgm:cxn modelId="{EE966EBC-F0B6-41BA-9EFE-70725060D746}" type="presParOf" srcId="{58A01B81-F6B8-4952-A291-59781908082D}" destId="{16E26735-8CD2-4FAC-82E7-D093DCD21B88}" srcOrd="1" destOrd="0" presId="urn:microsoft.com/office/officeart/2005/8/layout/hierarchy4"/>
    <dgm:cxn modelId="{3F9ED9E7-6E4B-4CD1-B5A9-54D05FCF0D97}" type="presParOf" srcId="{1A6968BE-4E32-4837-AFBD-C717C41A7649}" destId="{736C5148-72D8-4E30-8648-EE01F66CDF78}" srcOrd="9" destOrd="0" presId="urn:microsoft.com/office/officeart/2005/8/layout/hierarchy4"/>
    <dgm:cxn modelId="{8D64A24A-66A7-4738-A95F-DE1F8DA702D4}" type="presParOf" srcId="{1A6968BE-4E32-4837-AFBD-C717C41A7649}" destId="{A0A87E57-5F80-491F-8F0E-270F3BF77D51}" srcOrd="10" destOrd="0" presId="urn:microsoft.com/office/officeart/2005/8/layout/hierarchy4"/>
    <dgm:cxn modelId="{721E3B75-ED3D-43B3-9876-9ABDB0995847}" type="presParOf" srcId="{A0A87E57-5F80-491F-8F0E-270F3BF77D51}" destId="{663FB9A7-ABA9-4624-9589-DD70F14AC319}" srcOrd="0" destOrd="0" presId="urn:microsoft.com/office/officeart/2005/8/layout/hierarchy4"/>
    <dgm:cxn modelId="{CEA12B75-2F8C-4AFA-9B0C-E01CD33487E4}" type="presParOf" srcId="{A0A87E57-5F80-491F-8F0E-270F3BF77D51}" destId="{1892C2DC-2701-49EA-A922-D9AFD46B91A0}" srcOrd="1" destOrd="0" presId="urn:microsoft.com/office/officeart/2005/8/layout/hierarchy4"/>
  </dgm:cxnLst>
  <dgm:bg/>
  <dgm:whole/>
</dgm:dataModel>
</file>

<file path=ppt/diagrams/data10.xml><?xml version="1.0" encoding="utf-8"?>
<dgm:dataModel xmlns:dgm="http://schemas.openxmlformats.org/drawingml/2006/diagram" xmlns:a="http://schemas.openxmlformats.org/drawingml/2006/main">
  <dgm:ptLst>
    <dgm:pt modelId="{0CF57A60-ED5D-47FF-B4CA-37D78952C86F}"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5985B446-0C9E-4CAC-BDEA-023629FB5899}">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3</a:t>
          </a:r>
          <a:endParaRPr lang="zh-CN" dirty="0">
            <a:solidFill>
              <a:schemeClr val="tx1"/>
            </a:solidFill>
          </a:endParaRPr>
        </a:p>
      </dgm:t>
    </dgm:pt>
    <dgm:pt modelId="{673F512B-3870-4E3A-A265-2FCA0F3AE822}" type="parTrans" cxnId="{77C785B7-FB65-4A63-A354-D6FFE33B13F2}">
      <dgm:prSet/>
      <dgm:spPr/>
      <dgm:t>
        <a:bodyPr/>
        <a:lstStyle/>
        <a:p>
          <a:endParaRPr lang="zh-CN" altLang="en-US"/>
        </a:p>
      </dgm:t>
    </dgm:pt>
    <dgm:pt modelId="{71D5FBA5-5B22-4405-8866-F5FD4ECD0D34}" type="sibTrans" cxnId="{77C785B7-FB65-4A63-A354-D6FFE33B13F2}">
      <dgm:prSet/>
      <dgm:spPr/>
      <dgm:t>
        <a:bodyPr/>
        <a:lstStyle/>
        <a:p>
          <a:endParaRPr lang="zh-CN" altLang="en-US"/>
        </a:p>
      </dgm:t>
    </dgm:pt>
    <dgm:pt modelId="{97F43ADF-B9A1-4454-AAA6-B8506640FC06}">
      <dgm:prSet custT="1"/>
      <dgm:spPr>
        <a:solidFill>
          <a:srgbClr val="FFFF99">
            <a:alpha val="90000"/>
          </a:srgbClr>
        </a:solidFill>
      </dgm:spPr>
      <dgm:t>
        <a:bodyPr/>
        <a:lstStyle/>
        <a:p>
          <a:pPr rtl="0"/>
          <a:r>
            <a:rPr lang="zh-CN" altLang="en-US" sz="1800" b="1" dirty="0" smtClean="0"/>
            <a:t>指导老师给学生论文评等级</a:t>
          </a:r>
          <a:endParaRPr lang="zh-CN" altLang="en-US" sz="1800" b="1" dirty="0"/>
        </a:p>
      </dgm:t>
    </dgm:pt>
    <dgm:pt modelId="{E99B628A-E510-44ED-AEFD-6B284E23E34A}" type="parTrans" cxnId="{FE50ED19-E75C-464E-989C-63E067885FAB}">
      <dgm:prSet/>
      <dgm:spPr/>
      <dgm:t>
        <a:bodyPr/>
        <a:lstStyle/>
        <a:p>
          <a:endParaRPr lang="zh-CN" altLang="en-US"/>
        </a:p>
      </dgm:t>
    </dgm:pt>
    <dgm:pt modelId="{29F22C86-5C91-4E34-B206-2F06FA9319AB}" type="sibTrans" cxnId="{FE50ED19-E75C-464E-989C-63E067885FAB}">
      <dgm:prSet/>
      <dgm:spPr/>
      <dgm:t>
        <a:bodyPr/>
        <a:lstStyle/>
        <a:p>
          <a:endParaRPr lang="zh-CN" altLang="en-US"/>
        </a:p>
      </dgm:t>
    </dgm:pt>
    <dgm:pt modelId="{D8C71128-AA05-4DBA-AA32-AD858215E860}" type="pres">
      <dgm:prSet presAssocID="{0CF57A60-ED5D-47FF-B4CA-37D78952C86F}" presName="linearFlow" presStyleCnt="0">
        <dgm:presLayoutVars>
          <dgm:dir/>
          <dgm:animLvl val="lvl"/>
          <dgm:resizeHandles val="exact"/>
        </dgm:presLayoutVars>
      </dgm:prSet>
      <dgm:spPr/>
      <dgm:t>
        <a:bodyPr/>
        <a:lstStyle/>
        <a:p>
          <a:endParaRPr lang="zh-CN" altLang="en-US"/>
        </a:p>
      </dgm:t>
    </dgm:pt>
    <dgm:pt modelId="{5ABE6A14-D1DE-415F-9736-193B0EB3B248}" type="pres">
      <dgm:prSet presAssocID="{5985B446-0C9E-4CAC-BDEA-023629FB5899}" presName="composite" presStyleCnt="0"/>
      <dgm:spPr/>
    </dgm:pt>
    <dgm:pt modelId="{63A24C72-81AD-4F17-8D27-4A0DAB1798ED}" type="pres">
      <dgm:prSet presAssocID="{5985B446-0C9E-4CAC-BDEA-023629FB5899}" presName="parentText" presStyleLbl="alignNode1" presStyleIdx="0" presStyleCnt="1">
        <dgm:presLayoutVars>
          <dgm:chMax val="1"/>
          <dgm:bulletEnabled val="1"/>
        </dgm:presLayoutVars>
      </dgm:prSet>
      <dgm:spPr/>
      <dgm:t>
        <a:bodyPr/>
        <a:lstStyle/>
        <a:p>
          <a:endParaRPr lang="zh-CN" altLang="en-US"/>
        </a:p>
      </dgm:t>
    </dgm:pt>
    <dgm:pt modelId="{DD24A9C5-2ED1-4A01-9ECB-197C5DB20376}" type="pres">
      <dgm:prSet presAssocID="{5985B446-0C9E-4CAC-BDEA-023629FB5899}" presName="descendantText" presStyleLbl="alignAcc1" presStyleIdx="0" presStyleCnt="1" custScaleY="100000">
        <dgm:presLayoutVars>
          <dgm:bulletEnabled val="1"/>
        </dgm:presLayoutVars>
      </dgm:prSet>
      <dgm:spPr/>
      <dgm:t>
        <a:bodyPr/>
        <a:lstStyle/>
        <a:p>
          <a:endParaRPr lang="zh-CN" altLang="en-US"/>
        </a:p>
      </dgm:t>
    </dgm:pt>
  </dgm:ptLst>
  <dgm:cxnLst>
    <dgm:cxn modelId="{36CBE6D6-2222-4584-918A-D4157DB646FF}" type="presOf" srcId="{97F43ADF-B9A1-4454-AAA6-B8506640FC06}" destId="{DD24A9C5-2ED1-4A01-9ECB-197C5DB20376}" srcOrd="0" destOrd="0" presId="urn:microsoft.com/office/officeart/2005/8/layout/chevron2"/>
    <dgm:cxn modelId="{FE50ED19-E75C-464E-989C-63E067885FAB}" srcId="{5985B446-0C9E-4CAC-BDEA-023629FB5899}" destId="{97F43ADF-B9A1-4454-AAA6-B8506640FC06}" srcOrd="0" destOrd="0" parTransId="{E99B628A-E510-44ED-AEFD-6B284E23E34A}" sibTransId="{29F22C86-5C91-4E34-B206-2F06FA9319AB}"/>
    <dgm:cxn modelId="{05777645-479F-47A5-A5D7-438E34AF571E}" type="presOf" srcId="{5985B446-0C9E-4CAC-BDEA-023629FB5899}" destId="{63A24C72-81AD-4F17-8D27-4A0DAB1798ED}" srcOrd="0" destOrd="0" presId="urn:microsoft.com/office/officeart/2005/8/layout/chevron2"/>
    <dgm:cxn modelId="{C49AFA9E-20E6-4791-8A1B-7E33E702914A}" type="presOf" srcId="{0CF57A60-ED5D-47FF-B4CA-37D78952C86F}" destId="{D8C71128-AA05-4DBA-AA32-AD858215E860}" srcOrd="0" destOrd="0" presId="urn:microsoft.com/office/officeart/2005/8/layout/chevron2"/>
    <dgm:cxn modelId="{77C785B7-FB65-4A63-A354-D6FFE33B13F2}" srcId="{0CF57A60-ED5D-47FF-B4CA-37D78952C86F}" destId="{5985B446-0C9E-4CAC-BDEA-023629FB5899}" srcOrd="0" destOrd="0" parTransId="{673F512B-3870-4E3A-A265-2FCA0F3AE822}" sibTransId="{71D5FBA5-5B22-4405-8866-F5FD4ECD0D34}"/>
    <dgm:cxn modelId="{06E6D816-66AE-4AA0-8692-4712B044BC32}" type="presParOf" srcId="{D8C71128-AA05-4DBA-AA32-AD858215E860}" destId="{5ABE6A14-D1DE-415F-9736-193B0EB3B248}" srcOrd="0" destOrd="0" presId="urn:microsoft.com/office/officeart/2005/8/layout/chevron2"/>
    <dgm:cxn modelId="{394F521B-2458-47A3-B90B-AB82FC99AA5E}" type="presParOf" srcId="{5ABE6A14-D1DE-415F-9736-193B0EB3B248}" destId="{63A24C72-81AD-4F17-8D27-4A0DAB1798ED}" srcOrd="0" destOrd="0" presId="urn:microsoft.com/office/officeart/2005/8/layout/chevron2"/>
    <dgm:cxn modelId="{6F9A7C0B-8189-4960-B137-0CE42CF7E3BE}" type="presParOf" srcId="{5ABE6A14-D1DE-415F-9736-193B0EB3B248}" destId="{DD24A9C5-2ED1-4A01-9ECB-197C5DB20376}" srcOrd="1" destOrd="0" presId="urn:microsoft.com/office/officeart/2005/8/layout/chevron2"/>
  </dgm:cxnLst>
  <dgm:bg/>
  <dgm:whole/>
</dgm:dataModel>
</file>

<file path=ppt/diagrams/data11.xml><?xml version="1.0" encoding="utf-8"?>
<dgm:dataModel xmlns:dgm="http://schemas.openxmlformats.org/drawingml/2006/diagram" xmlns:a="http://schemas.openxmlformats.org/drawingml/2006/main">
  <dgm:ptLst>
    <dgm:pt modelId="{139251B0-5A2C-4A3C-B38E-CE97F7D96B72}"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DC94BF1B-9E2C-4772-B123-E4A94B3BEF17}">
      <dgm:prSet/>
      <dgm:spPr>
        <a:solidFill>
          <a:srgbClr val="FFFF99"/>
        </a:solidFill>
      </dgm:spPr>
      <dgm:t>
        <a:bodyPr/>
        <a:lstStyle/>
        <a:p>
          <a:pPr rtl="0"/>
          <a:r>
            <a:rPr lang="zh-CN" altLang="en-US" b="0" dirty="0" smtClean="0">
              <a:solidFill>
                <a:schemeClr val="tx1"/>
              </a:solidFill>
            </a:rPr>
            <a:t>步骤</a:t>
          </a:r>
          <a:r>
            <a:rPr lang="en-US" altLang="zh-CN" b="0" dirty="0" smtClean="0">
              <a:solidFill>
                <a:schemeClr val="tx1"/>
              </a:solidFill>
            </a:rPr>
            <a:t>2</a:t>
          </a:r>
          <a:endParaRPr lang="zh-CN" altLang="en-US" b="0" dirty="0">
            <a:solidFill>
              <a:schemeClr val="tx1"/>
            </a:solidFill>
          </a:endParaRPr>
        </a:p>
      </dgm:t>
    </dgm:pt>
    <dgm:pt modelId="{4BF4F552-310A-460F-90F4-D635BB03D9D6}" type="parTrans" cxnId="{B3AF4BF7-1BF0-437E-B550-41AD576D46CD}">
      <dgm:prSet/>
      <dgm:spPr/>
      <dgm:t>
        <a:bodyPr/>
        <a:lstStyle/>
        <a:p>
          <a:endParaRPr lang="zh-CN" altLang="en-US"/>
        </a:p>
      </dgm:t>
    </dgm:pt>
    <dgm:pt modelId="{2EDE0491-D18D-4142-A88B-2285601575E2}" type="sibTrans" cxnId="{B3AF4BF7-1BF0-437E-B550-41AD576D46CD}">
      <dgm:prSet/>
      <dgm:spPr/>
      <dgm:t>
        <a:bodyPr/>
        <a:lstStyle/>
        <a:p>
          <a:endParaRPr lang="zh-CN" altLang="en-US"/>
        </a:p>
      </dgm:t>
    </dgm:pt>
    <dgm:pt modelId="{E4767AEA-F53D-451D-BFEE-F6419B2705E1}">
      <dgm:prSet custT="1"/>
      <dgm:spPr>
        <a:solidFill>
          <a:srgbClr val="FFFF99">
            <a:alpha val="90000"/>
          </a:srgbClr>
        </a:solidFill>
      </dgm:spPr>
      <dgm:t>
        <a:bodyPr/>
        <a:lstStyle/>
        <a:p>
          <a:pPr rtl="0"/>
          <a:r>
            <a:rPr lang="zh-CN" altLang="en-US" sz="1800" b="1" dirty="0" smtClean="0"/>
            <a:t>指导老师进入初稿环节，点评阅</a:t>
          </a:r>
          <a:endParaRPr lang="zh-CN" altLang="en-US" sz="1800" b="1" dirty="0"/>
        </a:p>
      </dgm:t>
    </dgm:pt>
    <dgm:pt modelId="{33F63077-C3BC-4270-A9CA-31EDD7905F3A}" type="parTrans" cxnId="{A50F9820-F033-4484-8089-82DA514D4BAE}">
      <dgm:prSet/>
      <dgm:spPr/>
      <dgm:t>
        <a:bodyPr/>
        <a:lstStyle/>
        <a:p>
          <a:endParaRPr lang="zh-CN" altLang="en-US"/>
        </a:p>
      </dgm:t>
    </dgm:pt>
    <dgm:pt modelId="{CCB71315-7FC2-4844-BEE4-630E77DD69C9}" type="sibTrans" cxnId="{A50F9820-F033-4484-8089-82DA514D4BAE}">
      <dgm:prSet/>
      <dgm:spPr/>
      <dgm:t>
        <a:bodyPr/>
        <a:lstStyle/>
        <a:p>
          <a:endParaRPr lang="zh-CN" altLang="en-US"/>
        </a:p>
      </dgm:t>
    </dgm:pt>
    <dgm:pt modelId="{141915F7-A6FD-450A-9903-D1477CCF60E3}" type="pres">
      <dgm:prSet presAssocID="{139251B0-5A2C-4A3C-B38E-CE97F7D96B72}" presName="linearFlow" presStyleCnt="0">
        <dgm:presLayoutVars>
          <dgm:dir/>
          <dgm:animLvl val="lvl"/>
          <dgm:resizeHandles val="exact"/>
        </dgm:presLayoutVars>
      </dgm:prSet>
      <dgm:spPr/>
      <dgm:t>
        <a:bodyPr/>
        <a:lstStyle/>
        <a:p>
          <a:endParaRPr lang="zh-CN" altLang="en-US"/>
        </a:p>
      </dgm:t>
    </dgm:pt>
    <dgm:pt modelId="{FFA67E94-3E79-4F22-A68E-010CB851E1C4}" type="pres">
      <dgm:prSet presAssocID="{DC94BF1B-9E2C-4772-B123-E4A94B3BEF17}" presName="composite" presStyleCnt="0"/>
      <dgm:spPr/>
    </dgm:pt>
    <dgm:pt modelId="{6BF8A3D7-5B0B-4C5E-96DA-D8B9BB289B73}" type="pres">
      <dgm:prSet presAssocID="{DC94BF1B-9E2C-4772-B123-E4A94B3BEF17}" presName="parentText" presStyleLbl="alignNode1" presStyleIdx="0" presStyleCnt="1" custLinFactNeighborY="-33051">
        <dgm:presLayoutVars>
          <dgm:chMax val="1"/>
          <dgm:bulletEnabled val="1"/>
        </dgm:presLayoutVars>
      </dgm:prSet>
      <dgm:spPr/>
      <dgm:t>
        <a:bodyPr/>
        <a:lstStyle/>
        <a:p>
          <a:endParaRPr lang="zh-CN" altLang="en-US"/>
        </a:p>
      </dgm:t>
    </dgm:pt>
    <dgm:pt modelId="{0A9C34C7-C6E1-4BB2-9F39-8026EBA989EE}" type="pres">
      <dgm:prSet presAssocID="{DC94BF1B-9E2C-4772-B123-E4A94B3BEF17}" presName="descendantText" presStyleLbl="alignAcc1" presStyleIdx="0" presStyleCnt="1" custScaleY="100000" custLinFactNeighborX="583" custLinFactNeighborY="2903">
        <dgm:presLayoutVars>
          <dgm:bulletEnabled val="1"/>
        </dgm:presLayoutVars>
      </dgm:prSet>
      <dgm:spPr/>
      <dgm:t>
        <a:bodyPr/>
        <a:lstStyle/>
        <a:p>
          <a:endParaRPr lang="zh-CN" altLang="en-US"/>
        </a:p>
      </dgm:t>
    </dgm:pt>
  </dgm:ptLst>
  <dgm:cxnLst>
    <dgm:cxn modelId="{70174A49-A1F7-43C8-8553-B54ABC9ABE5A}" type="presOf" srcId="{E4767AEA-F53D-451D-BFEE-F6419B2705E1}" destId="{0A9C34C7-C6E1-4BB2-9F39-8026EBA989EE}" srcOrd="0" destOrd="0" presId="urn:microsoft.com/office/officeart/2005/8/layout/chevron2"/>
    <dgm:cxn modelId="{A50F9820-F033-4484-8089-82DA514D4BAE}" srcId="{DC94BF1B-9E2C-4772-B123-E4A94B3BEF17}" destId="{E4767AEA-F53D-451D-BFEE-F6419B2705E1}" srcOrd="0" destOrd="0" parTransId="{33F63077-C3BC-4270-A9CA-31EDD7905F3A}" sibTransId="{CCB71315-7FC2-4844-BEE4-630E77DD69C9}"/>
    <dgm:cxn modelId="{43DBD050-A283-40D1-8438-DA60222774F7}" type="presOf" srcId="{DC94BF1B-9E2C-4772-B123-E4A94B3BEF17}" destId="{6BF8A3D7-5B0B-4C5E-96DA-D8B9BB289B73}" srcOrd="0" destOrd="0" presId="urn:microsoft.com/office/officeart/2005/8/layout/chevron2"/>
    <dgm:cxn modelId="{B3AF4BF7-1BF0-437E-B550-41AD576D46CD}" srcId="{139251B0-5A2C-4A3C-B38E-CE97F7D96B72}" destId="{DC94BF1B-9E2C-4772-B123-E4A94B3BEF17}" srcOrd="0" destOrd="0" parTransId="{4BF4F552-310A-460F-90F4-D635BB03D9D6}" sibTransId="{2EDE0491-D18D-4142-A88B-2285601575E2}"/>
    <dgm:cxn modelId="{BDDE4706-8A39-41EE-8D9D-4577619FB6C5}" type="presOf" srcId="{139251B0-5A2C-4A3C-B38E-CE97F7D96B72}" destId="{141915F7-A6FD-450A-9903-D1477CCF60E3}" srcOrd="0" destOrd="0" presId="urn:microsoft.com/office/officeart/2005/8/layout/chevron2"/>
    <dgm:cxn modelId="{CDA3CB7F-3796-4F5B-8780-216CAE362214}" type="presParOf" srcId="{141915F7-A6FD-450A-9903-D1477CCF60E3}" destId="{FFA67E94-3E79-4F22-A68E-010CB851E1C4}" srcOrd="0" destOrd="0" presId="urn:microsoft.com/office/officeart/2005/8/layout/chevron2"/>
    <dgm:cxn modelId="{32C8D2DC-8A8F-4DE3-839A-2B16D8B3B4DD}" type="presParOf" srcId="{FFA67E94-3E79-4F22-A68E-010CB851E1C4}" destId="{6BF8A3D7-5B0B-4C5E-96DA-D8B9BB289B73}" srcOrd="0" destOrd="0" presId="urn:microsoft.com/office/officeart/2005/8/layout/chevron2"/>
    <dgm:cxn modelId="{9C9A225A-7571-420F-BD50-D9AC17224AA6}" type="presParOf" srcId="{FFA67E94-3E79-4F22-A68E-010CB851E1C4}" destId="{0A9C34C7-C6E1-4BB2-9F39-8026EBA989EE}" srcOrd="1" destOrd="0" presId="urn:microsoft.com/office/officeart/2005/8/layout/chevron2"/>
  </dgm:cxnLst>
  <dgm:bg/>
  <dgm:whole/>
</dgm:dataModel>
</file>

<file path=ppt/diagrams/data12.xml><?xml version="1.0" encoding="utf-8"?>
<dgm:dataModel xmlns:dgm="http://schemas.openxmlformats.org/drawingml/2006/diagram" xmlns:a="http://schemas.openxmlformats.org/drawingml/2006/main">
  <dgm:ptLst>
    <dgm:pt modelId="{9BEF892D-F196-4735-B472-F6FD55501FC1}"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51A78800-E35E-4D7A-A6F5-C0C33C2CAAD9}">
      <dgm:prSet/>
      <dgm:spPr>
        <a:solidFill>
          <a:srgbClr val="FFFF99"/>
        </a:solidFill>
      </dgm:spPr>
      <dgm:t>
        <a:bodyPr/>
        <a:lstStyle/>
        <a:p>
          <a:pPr rtl="0"/>
          <a:r>
            <a:rPr lang="zh-CN" altLang="en-US" b="1" dirty="0" smtClean="0">
              <a:solidFill>
                <a:schemeClr val="tx1"/>
              </a:solidFill>
            </a:rPr>
            <a:t>步骤</a:t>
          </a:r>
          <a:r>
            <a:rPr lang="en-US" altLang="zh-CN" b="1" dirty="0" smtClean="0">
              <a:solidFill>
                <a:schemeClr val="tx1"/>
              </a:solidFill>
            </a:rPr>
            <a:t>1</a:t>
          </a:r>
          <a:endParaRPr lang="zh-CN" b="1" dirty="0">
            <a:solidFill>
              <a:schemeClr val="tx1"/>
            </a:solidFill>
          </a:endParaRPr>
        </a:p>
      </dgm:t>
    </dgm:pt>
    <dgm:pt modelId="{FD90936F-86AC-429C-B934-280BDEB248C2}" type="parTrans" cxnId="{14F3AAE8-7AE7-49D7-952A-B4B5E79A9C51}">
      <dgm:prSet/>
      <dgm:spPr/>
      <dgm:t>
        <a:bodyPr/>
        <a:lstStyle/>
        <a:p>
          <a:endParaRPr lang="zh-CN" altLang="en-US"/>
        </a:p>
      </dgm:t>
    </dgm:pt>
    <dgm:pt modelId="{C5BFBF47-B9ED-4A05-94D9-DA02FC85EC42}" type="sibTrans" cxnId="{14F3AAE8-7AE7-49D7-952A-B4B5E79A9C51}">
      <dgm:prSet/>
      <dgm:spPr/>
      <dgm:t>
        <a:bodyPr/>
        <a:lstStyle/>
        <a:p>
          <a:endParaRPr lang="zh-CN" altLang="en-US"/>
        </a:p>
      </dgm:t>
    </dgm:pt>
    <dgm:pt modelId="{132CB431-32D6-4CCE-9151-258A8C375C76}">
      <dgm:prSet custT="1"/>
      <dgm:spPr>
        <a:solidFill>
          <a:srgbClr val="FFFF99">
            <a:alpha val="90000"/>
          </a:srgbClr>
        </a:solidFill>
      </dgm:spPr>
      <dgm:t>
        <a:bodyPr/>
        <a:lstStyle/>
        <a:p>
          <a:pPr rtl="0"/>
          <a:r>
            <a:rPr lang="zh-CN" altLang="en-US" sz="1800" b="1" dirty="0" smtClean="0"/>
            <a:t>指导老师输入用户名与密码登录到相应论文批次</a:t>
          </a:r>
          <a:endParaRPr lang="zh-CN" altLang="en-US" sz="1800" dirty="0"/>
        </a:p>
      </dgm:t>
    </dgm:pt>
    <dgm:pt modelId="{8F2A0BCB-98AE-460A-9A4D-6D7983583E77}" type="parTrans" cxnId="{3BF289DC-CCC8-4507-985B-BA36CB071DDE}">
      <dgm:prSet/>
      <dgm:spPr/>
      <dgm:t>
        <a:bodyPr/>
        <a:lstStyle/>
        <a:p>
          <a:endParaRPr lang="zh-CN" altLang="en-US"/>
        </a:p>
      </dgm:t>
    </dgm:pt>
    <dgm:pt modelId="{E8250994-0F8E-4D89-B4C2-9CDE47ABDF48}" type="sibTrans" cxnId="{3BF289DC-CCC8-4507-985B-BA36CB071DDE}">
      <dgm:prSet/>
      <dgm:spPr/>
      <dgm:t>
        <a:bodyPr/>
        <a:lstStyle/>
        <a:p>
          <a:endParaRPr lang="zh-CN" altLang="en-US"/>
        </a:p>
      </dgm:t>
    </dgm:pt>
    <dgm:pt modelId="{5D44CA51-15FD-4E59-9467-EBBC035B209F}" type="pres">
      <dgm:prSet presAssocID="{9BEF892D-F196-4735-B472-F6FD55501FC1}" presName="linearFlow" presStyleCnt="0">
        <dgm:presLayoutVars>
          <dgm:dir/>
          <dgm:animLvl val="lvl"/>
          <dgm:resizeHandles val="exact"/>
        </dgm:presLayoutVars>
      </dgm:prSet>
      <dgm:spPr/>
      <dgm:t>
        <a:bodyPr/>
        <a:lstStyle/>
        <a:p>
          <a:endParaRPr lang="zh-CN" altLang="en-US"/>
        </a:p>
      </dgm:t>
    </dgm:pt>
    <dgm:pt modelId="{A23646AA-10E7-4A06-85CC-28966A3EB325}" type="pres">
      <dgm:prSet presAssocID="{51A78800-E35E-4D7A-A6F5-C0C33C2CAAD9}" presName="composite" presStyleCnt="0"/>
      <dgm:spPr/>
    </dgm:pt>
    <dgm:pt modelId="{AA8C5A87-6958-4123-AFFE-84293243EE25}" type="pres">
      <dgm:prSet presAssocID="{51A78800-E35E-4D7A-A6F5-C0C33C2CAAD9}" presName="parentText" presStyleLbl="alignNode1" presStyleIdx="0" presStyleCnt="1">
        <dgm:presLayoutVars>
          <dgm:chMax val="1"/>
          <dgm:bulletEnabled val="1"/>
        </dgm:presLayoutVars>
      </dgm:prSet>
      <dgm:spPr/>
      <dgm:t>
        <a:bodyPr/>
        <a:lstStyle/>
        <a:p>
          <a:endParaRPr lang="zh-CN" altLang="en-US"/>
        </a:p>
      </dgm:t>
    </dgm:pt>
    <dgm:pt modelId="{028B3F2D-BD08-4670-A292-72B3B44AE701}" type="pres">
      <dgm:prSet presAssocID="{51A78800-E35E-4D7A-A6F5-C0C33C2CAAD9}" presName="descendantText" presStyleLbl="alignAcc1" presStyleIdx="0" presStyleCnt="1">
        <dgm:presLayoutVars>
          <dgm:bulletEnabled val="1"/>
        </dgm:presLayoutVars>
      </dgm:prSet>
      <dgm:spPr/>
      <dgm:t>
        <a:bodyPr/>
        <a:lstStyle/>
        <a:p>
          <a:endParaRPr lang="zh-CN" altLang="en-US"/>
        </a:p>
      </dgm:t>
    </dgm:pt>
  </dgm:ptLst>
  <dgm:cxnLst>
    <dgm:cxn modelId="{CC7D6DF6-B042-4637-8195-375551599F3D}" type="presOf" srcId="{132CB431-32D6-4CCE-9151-258A8C375C76}" destId="{028B3F2D-BD08-4670-A292-72B3B44AE701}" srcOrd="0" destOrd="0" presId="urn:microsoft.com/office/officeart/2005/8/layout/chevron2"/>
    <dgm:cxn modelId="{3BF289DC-CCC8-4507-985B-BA36CB071DDE}" srcId="{51A78800-E35E-4D7A-A6F5-C0C33C2CAAD9}" destId="{132CB431-32D6-4CCE-9151-258A8C375C76}" srcOrd="0" destOrd="0" parTransId="{8F2A0BCB-98AE-460A-9A4D-6D7983583E77}" sibTransId="{E8250994-0F8E-4D89-B4C2-9CDE47ABDF48}"/>
    <dgm:cxn modelId="{34DFD397-05EC-4EEB-9F7F-C6C6734AC247}" type="presOf" srcId="{9BEF892D-F196-4735-B472-F6FD55501FC1}" destId="{5D44CA51-15FD-4E59-9467-EBBC035B209F}" srcOrd="0" destOrd="0" presId="urn:microsoft.com/office/officeart/2005/8/layout/chevron2"/>
    <dgm:cxn modelId="{14D5B676-4E81-472B-B097-D97488ED9B94}" type="presOf" srcId="{51A78800-E35E-4D7A-A6F5-C0C33C2CAAD9}" destId="{AA8C5A87-6958-4123-AFFE-84293243EE25}" srcOrd="0" destOrd="0" presId="urn:microsoft.com/office/officeart/2005/8/layout/chevron2"/>
    <dgm:cxn modelId="{14F3AAE8-7AE7-49D7-952A-B4B5E79A9C51}" srcId="{9BEF892D-F196-4735-B472-F6FD55501FC1}" destId="{51A78800-E35E-4D7A-A6F5-C0C33C2CAAD9}" srcOrd="0" destOrd="0" parTransId="{FD90936F-86AC-429C-B934-280BDEB248C2}" sibTransId="{C5BFBF47-B9ED-4A05-94D9-DA02FC85EC42}"/>
    <dgm:cxn modelId="{A2B81A6C-5CCF-4DCD-9C1B-EC2A97D6A3D9}" type="presParOf" srcId="{5D44CA51-15FD-4E59-9467-EBBC035B209F}" destId="{A23646AA-10E7-4A06-85CC-28966A3EB325}" srcOrd="0" destOrd="0" presId="urn:microsoft.com/office/officeart/2005/8/layout/chevron2"/>
    <dgm:cxn modelId="{20B2984C-98D3-4537-ABD2-5FE3B031023F}" type="presParOf" srcId="{A23646AA-10E7-4A06-85CC-28966A3EB325}" destId="{AA8C5A87-6958-4123-AFFE-84293243EE25}" srcOrd="0" destOrd="0" presId="urn:microsoft.com/office/officeart/2005/8/layout/chevron2"/>
    <dgm:cxn modelId="{8FA7D7BC-676B-43CD-BA29-926E59B1746C}" type="presParOf" srcId="{A23646AA-10E7-4A06-85CC-28966A3EB325}" destId="{028B3F2D-BD08-4670-A292-72B3B44AE701}" srcOrd="1" destOrd="0" presId="urn:microsoft.com/office/officeart/2005/8/layout/chevron2"/>
  </dgm:cxnLst>
  <dgm:bg/>
  <dgm:whole/>
</dgm:dataModel>
</file>

<file path=ppt/diagrams/data13.xml><?xml version="1.0" encoding="utf-8"?>
<dgm:dataModel xmlns:dgm="http://schemas.openxmlformats.org/drawingml/2006/diagram" xmlns:a="http://schemas.openxmlformats.org/drawingml/2006/main">
  <dgm:ptLst>
    <dgm:pt modelId="{D334F009-8767-4ABF-BC7C-ECBDC31546E0}"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9792FAB5-08C8-42BE-B1C4-E55D3913B8A1}">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5</a:t>
          </a:r>
          <a:endParaRPr lang="zh-CN" dirty="0">
            <a:solidFill>
              <a:schemeClr val="tx1"/>
            </a:solidFill>
          </a:endParaRPr>
        </a:p>
      </dgm:t>
    </dgm:pt>
    <dgm:pt modelId="{BC853F40-C1C7-4510-A586-1C59D3AEF810}" type="parTrans" cxnId="{53DC1441-C849-4827-879C-26B3F6AAF077}">
      <dgm:prSet/>
      <dgm:spPr/>
      <dgm:t>
        <a:bodyPr/>
        <a:lstStyle/>
        <a:p>
          <a:endParaRPr lang="zh-CN" altLang="en-US"/>
        </a:p>
      </dgm:t>
    </dgm:pt>
    <dgm:pt modelId="{74CE7703-509A-4F31-8516-EC753A574CCB}" type="sibTrans" cxnId="{53DC1441-C849-4827-879C-26B3F6AAF077}">
      <dgm:prSet/>
      <dgm:spPr/>
      <dgm:t>
        <a:bodyPr/>
        <a:lstStyle/>
        <a:p>
          <a:endParaRPr lang="zh-CN" altLang="en-US"/>
        </a:p>
      </dgm:t>
    </dgm:pt>
    <dgm:pt modelId="{42017DDC-37EA-444E-B17F-F85CB32691AB}">
      <dgm:prSet custT="1"/>
      <dgm:spPr>
        <a:solidFill>
          <a:srgbClr val="FFFF99">
            <a:alpha val="90000"/>
          </a:srgbClr>
        </a:solidFill>
      </dgm:spPr>
      <dgm:t>
        <a:bodyPr/>
        <a:lstStyle/>
        <a:p>
          <a:pPr rtl="0"/>
          <a:r>
            <a:rPr lang="zh-CN" altLang="en-US" sz="1800" b="1" dirty="0" smtClean="0"/>
            <a:t>指导老师进入终稿环节，点评阅</a:t>
          </a:r>
          <a:endParaRPr lang="zh-CN" altLang="en-US" sz="1800" b="1" dirty="0"/>
        </a:p>
      </dgm:t>
    </dgm:pt>
    <dgm:pt modelId="{B4326B67-1FC7-464D-B7D1-A720C5C0D67E}" type="parTrans" cxnId="{972F7A77-3189-4877-8CB1-C2BCA76DFF4C}">
      <dgm:prSet/>
      <dgm:spPr/>
      <dgm:t>
        <a:bodyPr/>
        <a:lstStyle/>
        <a:p>
          <a:endParaRPr lang="zh-CN" altLang="en-US"/>
        </a:p>
      </dgm:t>
    </dgm:pt>
    <dgm:pt modelId="{344396EE-1BDE-45EC-A506-120E67059974}" type="sibTrans" cxnId="{972F7A77-3189-4877-8CB1-C2BCA76DFF4C}">
      <dgm:prSet/>
      <dgm:spPr/>
      <dgm:t>
        <a:bodyPr/>
        <a:lstStyle/>
        <a:p>
          <a:endParaRPr lang="zh-CN" altLang="en-US"/>
        </a:p>
      </dgm:t>
    </dgm:pt>
    <dgm:pt modelId="{D68D0E1D-B1ED-469E-B157-3B697BB89E2B}" type="pres">
      <dgm:prSet presAssocID="{D334F009-8767-4ABF-BC7C-ECBDC31546E0}" presName="linearFlow" presStyleCnt="0">
        <dgm:presLayoutVars>
          <dgm:dir/>
          <dgm:animLvl val="lvl"/>
          <dgm:resizeHandles val="exact"/>
        </dgm:presLayoutVars>
      </dgm:prSet>
      <dgm:spPr/>
      <dgm:t>
        <a:bodyPr/>
        <a:lstStyle/>
        <a:p>
          <a:endParaRPr lang="zh-CN" altLang="en-US"/>
        </a:p>
      </dgm:t>
    </dgm:pt>
    <dgm:pt modelId="{D85E250E-2AC7-4551-B168-EB463ADB9B20}" type="pres">
      <dgm:prSet presAssocID="{9792FAB5-08C8-42BE-B1C4-E55D3913B8A1}" presName="composite" presStyleCnt="0"/>
      <dgm:spPr/>
    </dgm:pt>
    <dgm:pt modelId="{72663021-5169-4DF7-B871-AF93A183C611}" type="pres">
      <dgm:prSet presAssocID="{9792FAB5-08C8-42BE-B1C4-E55D3913B8A1}" presName="parentText" presStyleLbl="alignNode1" presStyleIdx="0" presStyleCnt="1">
        <dgm:presLayoutVars>
          <dgm:chMax val="1"/>
          <dgm:bulletEnabled val="1"/>
        </dgm:presLayoutVars>
      </dgm:prSet>
      <dgm:spPr/>
      <dgm:t>
        <a:bodyPr/>
        <a:lstStyle/>
        <a:p>
          <a:endParaRPr lang="zh-CN" altLang="en-US"/>
        </a:p>
      </dgm:t>
    </dgm:pt>
    <dgm:pt modelId="{5202D881-A0E1-4CC7-A5C5-60B409433F8D}" type="pres">
      <dgm:prSet presAssocID="{9792FAB5-08C8-42BE-B1C4-E55D3913B8A1}" presName="descendantText" presStyleLbl="alignAcc1" presStyleIdx="0" presStyleCnt="1">
        <dgm:presLayoutVars>
          <dgm:bulletEnabled val="1"/>
        </dgm:presLayoutVars>
      </dgm:prSet>
      <dgm:spPr/>
      <dgm:t>
        <a:bodyPr/>
        <a:lstStyle/>
        <a:p>
          <a:endParaRPr lang="zh-CN" altLang="en-US"/>
        </a:p>
      </dgm:t>
    </dgm:pt>
  </dgm:ptLst>
  <dgm:cxnLst>
    <dgm:cxn modelId="{5F1919F6-DF1B-4875-93CD-D220969CA07C}" type="presOf" srcId="{9792FAB5-08C8-42BE-B1C4-E55D3913B8A1}" destId="{72663021-5169-4DF7-B871-AF93A183C611}" srcOrd="0" destOrd="0" presId="urn:microsoft.com/office/officeart/2005/8/layout/chevron2"/>
    <dgm:cxn modelId="{B8B1A21B-0AEE-4D2A-B1CC-BF45B66B5767}" type="presOf" srcId="{D334F009-8767-4ABF-BC7C-ECBDC31546E0}" destId="{D68D0E1D-B1ED-469E-B157-3B697BB89E2B}" srcOrd="0" destOrd="0" presId="urn:microsoft.com/office/officeart/2005/8/layout/chevron2"/>
    <dgm:cxn modelId="{D96BD228-8E24-44AB-88AC-E8F5ACAC1590}" type="presOf" srcId="{42017DDC-37EA-444E-B17F-F85CB32691AB}" destId="{5202D881-A0E1-4CC7-A5C5-60B409433F8D}" srcOrd="0" destOrd="0" presId="urn:microsoft.com/office/officeart/2005/8/layout/chevron2"/>
    <dgm:cxn modelId="{53DC1441-C849-4827-879C-26B3F6AAF077}" srcId="{D334F009-8767-4ABF-BC7C-ECBDC31546E0}" destId="{9792FAB5-08C8-42BE-B1C4-E55D3913B8A1}" srcOrd="0" destOrd="0" parTransId="{BC853F40-C1C7-4510-A586-1C59D3AEF810}" sibTransId="{74CE7703-509A-4F31-8516-EC753A574CCB}"/>
    <dgm:cxn modelId="{972F7A77-3189-4877-8CB1-C2BCA76DFF4C}" srcId="{9792FAB5-08C8-42BE-B1C4-E55D3913B8A1}" destId="{42017DDC-37EA-444E-B17F-F85CB32691AB}" srcOrd="0" destOrd="0" parTransId="{B4326B67-1FC7-464D-B7D1-A720C5C0D67E}" sibTransId="{344396EE-1BDE-45EC-A506-120E67059974}"/>
    <dgm:cxn modelId="{A7BDE257-4CC0-4139-AF88-CEBB628BAF20}" type="presParOf" srcId="{D68D0E1D-B1ED-469E-B157-3B697BB89E2B}" destId="{D85E250E-2AC7-4551-B168-EB463ADB9B20}" srcOrd="0" destOrd="0" presId="urn:microsoft.com/office/officeart/2005/8/layout/chevron2"/>
    <dgm:cxn modelId="{BC17852E-8BCD-4CAC-AC34-FCF2F54E10DB}" type="presParOf" srcId="{D85E250E-2AC7-4551-B168-EB463ADB9B20}" destId="{72663021-5169-4DF7-B871-AF93A183C611}" srcOrd="0" destOrd="0" presId="urn:microsoft.com/office/officeart/2005/8/layout/chevron2"/>
    <dgm:cxn modelId="{738B186D-1EF9-4192-BF1E-5F3BD9A43A98}" type="presParOf" srcId="{D85E250E-2AC7-4551-B168-EB463ADB9B20}" destId="{5202D881-A0E1-4CC7-A5C5-60B409433F8D}" srcOrd="1" destOrd="0" presId="urn:microsoft.com/office/officeart/2005/8/layout/chevron2"/>
  </dgm:cxnLst>
  <dgm:bg/>
  <dgm:whole/>
</dgm:dataModel>
</file>

<file path=ppt/diagrams/data14.xml><?xml version="1.0" encoding="utf-8"?>
<dgm:dataModel xmlns:dgm="http://schemas.openxmlformats.org/drawingml/2006/diagram" xmlns:a="http://schemas.openxmlformats.org/drawingml/2006/main">
  <dgm:ptLst>
    <dgm:pt modelId="{9831EB06-3D63-4720-8438-E476B35BF0A3}"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1541AD3B-EB57-40A8-A505-867FFEB269A4}">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4</a:t>
          </a:r>
          <a:endParaRPr lang="zh-CN" dirty="0">
            <a:solidFill>
              <a:schemeClr val="tx1"/>
            </a:solidFill>
          </a:endParaRPr>
        </a:p>
      </dgm:t>
    </dgm:pt>
    <dgm:pt modelId="{1DFE77D4-E425-4859-A759-03212B0C91D9}" type="parTrans" cxnId="{9CE8B402-2DD2-4099-A189-759785D4680B}">
      <dgm:prSet/>
      <dgm:spPr/>
      <dgm:t>
        <a:bodyPr/>
        <a:lstStyle/>
        <a:p>
          <a:endParaRPr lang="zh-CN" altLang="en-US"/>
        </a:p>
      </dgm:t>
    </dgm:pt>
    <dgm:pt modelId="{56C224F9-B8BD-4AFC-8FAF-E0CA931CB2C4}" type="sibTrans" cxnId="{9CE8B402-2DD2-4099-A189-759785D4680B}">
      <dgm:prSet/>
      <dgm:spPr/>
      <dgm:t>
        <a:bodyPr/>
        <a:lstStyle/>
        <a:p>
          <a:endParaRPr lang="zh-CN" altLang="en-US"/>
        </a:p>
      </dgm:t>
    </dgm:pt>
    <dgm:pt modelId="{DBA83ED4-DE9C-45B7-84B6-67B3E02D64B4}">
      <dgm:prSet custT="1"/>
      <dgm:spPr>
        <a:solidFill>
          <a:srgbClr val="FFFF99">
            <a:alpha val="90000"/>
          </a:srgbClr>
        </a:solidFill>
      </dgm:spPr>
      <dgm:t>
        <a:bodyPr/>
        <a:lstStyle/>
        <a:p>
          <a:pPr rtl="0"/>
          <a:r>
            <a:rPr lang="zh-CN" altLang="en-US" sz="1800" b="1" dirty="0" smtClean="0"/>
            <a:t>复稿阶段与初稿操作一样</a:t>
          </a:r>
          <a:endParaRPr lang="zh-CN" altLang="en-US" sz="1800" b="1" dirty="0"/>
        </a:p>
      </dgm:t>
    </dgm:pt>
    <dgm:pt modelId="{03AF5A76-D0C3-4F99-B851-BD193E616329}" type="parTrans" cxnId="{B533C881-4147-4EA3-A9CD-57ED7208C0A8}">
      <dgm:prSet/>
      <dgm:spPr/>
      <dgm:t>
        <a:bodyPr/>
        <a:lstStyle/>
        <a:p>
          <a:endParaRPr lang="zh-CN" altLang="en-US"/>
        </a:p>
      </dgm:t>
    </dgm:pt>
    <dgm:pt modelId="{B8F3B2A9-DC45-426B-8E7C-48CFF8DA6E13}" type="sibTrans" cxnId="{B533C881-4147-4EA3-A9CD-57ED7208C0A8}">
      <dgm:prSet/>
      <dgm:spPr/>
      <dgm:t>
        <a:bodyPr/>
        <a:lstStyle/>
        <a:p>
          <a:endParaRPr lang="zh-CN" altLang="en-US"/>
        </a:p>
      </dgm:t>
    </dgm:pt>
    <dgm:pt modelId="{F27A6B41-96B6-43E4-A14A-1CCA2E869EE0}" type="pres">
      <dgm:prSet presAssocID="{9831EB06-3D63-4720-8438-E476B35BF0A3}" presName="linearFlow" presStyleCnt="0">
        <dgm:presLayoutVars>
          <dgm:dir/>
          <dgm:animLvl val="lvl"/>
          <dgm:resizeHandles val="exact"/>
        </dgm:presLayoutVars>
      </dgm:prSet>
      <dgm:spPr/>
      <dgm:t>
        <a:bodyPr/>
        <a:lstStyle/>
        <a:p>
          <a:endParaRPr lang="zh-CN" altLang="en-US"/>
        </a:p>
      </dgm:t>
    </dgm:pt>
    <dgm:pt modelId="{1CEC4576-45EC-4E83-B9CD-7D7ECFCA18CF}" type="pres">
      <dgm:prSet presAssocID="{1541AD3B-EB57-40A8-A505-867FFEB269A4}" presName="composite" presStyleCnt="0"/>
      <dgm:spPr/>
    </dgm:pt>
    <dgm:pt modelId="{3AA48805-426B-4643-B658-226380B487AD}" type="pres">
      <dgm:prSet presAssocID="{1541AD3B-EB57-40A8-A505-867FFEB269A4}" presName="parentText" presStyleLbl="alignNode1" presStyleIdx="0" presStyleCnt="1">
        <dgm:presLayoutVars>
          <dgm:chMax val="1"/>
          <dgm:bulletEnabled val="1"/>
        </dgm:presLayoutVars>
      </dgm:prSet>
      <dgm:spPr/>
      <dgm:t>
        <a:bodyPr/>
        <a:lstStyle/>
        <a:p>
          <a:endParaRPr lang="zh-CN" altLang="en-US"/>
        </a:p>
      </dgm:t>
    </dgm:pt>
    <dgm:pt modelId="{4DCCA5FF-53C0-4466-A0E0-4D22E0E6DB39}" type="pres">
      <dgm:prSet presAssocID="{1541AD3B-EB57-40A8-A505-867FFEB269A4}" presName="descendantText" presStyleLbl="alignAcc1" presStyleIdx="0" presStyleCnt="1">
        <dgm:presLayoutVars>
          <dgm:bulletEnabled val="1"/>
        </dgm:presLayoutVars>
      </dgm:prSet>
      <dgm:spPr/>
      <dgm:t>
        <a:bodyPr/>
        <a:lstStyle/>
        <a:p>
          <a:endParaRPr lang="zh-CN" altLang="en-US"/>
        </a:p>
      </dgm:t>
    </dgm:pt>
  </dgm:ptLst>
  <dgm:cxnLst>
    <dgm:cxn modelId="{B533C881-4147-4EA3-A9CD-57ED7208C0A8}" srcId="{1541AD3B-EB57-40A8-A505-867FFEB269A4}" destId="{DBA83ED4-DE9C-45B7-84B6-67B3E02D64B4}" srcOrd="0" destOrd="0" parTransId="{03AF5A76-D0C3-4F99-B851-BD193E616329}" sibTransId="{B8F3B2A9-DC45-426B-8E7C-48CFF8DA6E13}"/>
    <dgm:cxn modelId="{9CE8B402-2DD2-4099-A189-759785D4680B}" srcId="{9831EB06-3D63-4720-8438-E476B35BF0A3}" destId="{1541AD3B-EB57-40A8-A505-867FFEB269A4}" srcOrd="0" destOrd="0" parTransId="{1DFE77D4-E425-4859-A759-03212B0C91D9}" sibTransId="{56C224F9-B8BD-4AFC-8FAF-E0CA931CB2C4}"/>
    <dgm:cxn modelId="{27747B7C-E717-4E7A-A44C-8A72F9D238CA}" type="presOf" srcId="{DBA83ED4-DE9C-45B7-84B6-67B3E02D64B4}" destId="{4DCCA5FF-53C0-4466-A0E0-4D22E0E6DB39}" srcOrd="0" destOrd="0" presId="urn:microsoft.com/office/officeart/2005/8/layout/chevron2"/>
    <dgm:cxn modelId="{B7B6AC2C-D552-4111-BCBE-FD0882EC5F87}" type="presOf" srcId="{1541AD3B-EB57-40A8-A505-867FFEB269A4}" destId="{3AA48805-426B-4643-B658-226380B487AD}" srcOrd="0" destOrd="0" presId="urn:microsoft.com/office/officeart/2005/8/layout/chevron2"/>
    <dgm:cxn modelId="{696D42B6-5A2C-40EE-A7A3-94EFA5821FB5}" type="presOf" srcId="{9831EB06-3D63-4720-8438-E476B35BF0A3}" destId="{F27A6B41-96B6-43E4-A14A-1CCA2E869EE0}" srcOrd="0" destOrd="0" presId="urn:microsoft.com/office/officeart/2005/8/layout/chevron2"/>
    <dgm:cxn modelId="{D1EA95C1-7E79-4724-9102-2EBC20A68E49}" type="presParOf" srcId="{F27A6B41-96B6-43E4-A14A-1CCA2E869EE0}" destId="{1CEC4576-45EC-4E83-B9CD-7D7ECFCA18CF}" srcOrd="0" destOrd="0" presId="urn:microsoft.com/office/officeart/2005/8/layout/chevron2"/>
    <dgm:cxn modelId="{FB9839FF-397C-4413-B5E7-2EAD656FBC22}" type="presParOf" srcId="{1CEC4576-45EC-4E83-B9CD-7D7ECFCA18CF}" destId="{3AA48805-426B-4643-B658-226380B487AD}" srcOrd="0" destOrd="0" presId="urn:microsoft.com/office/officeart/2005/8/layout/chevron2"/>
    <dgm:cxn modelId="{BDD35A0C-3919-47C5-AD49-5A0AE5F235E6}" type="presParOf" srcId="{1CEC4576-45EC-4E83-B9CD-7D7ECFCA18CF}" destId="{4DCCA5FF-53C0-4466-A0E0-4D22E0E6DB39}" srcOrd="1" destOrd="0" presId="urn:microsoft.com/office/officeart/2005/8/layout/chevron2"/>
  </dgm:cxnLst>
  <dgm:bg/>
  <dgm:whole/>
</dgm:dataModel>
</file>

<file path=ppt/diagrams/data15.xml><?xml version="1.0" encoding="utf-8"?>
<dgm:dataModel xmlns:dgm="http://schemas.openxmlformats.org/drawingml/2006/diagram" xmlns:a="http://schemas.openxmlformats.org/drawingml/2006/main">
  <dgm:ptLst>
    <dgm:pt modelId="{C87A0072-9048-44FE-8B4B-FE4C4F027998}" type="doc">
      <dgm:prSet loTypeId="urn:microsoft.com/office/officeart/2005/8/layout/lProcess3" loCatId="process" qsTypeId="urn:microsoft.com/office/officeart/2005/8/quickstyle/3d3" qsCatId="3D" csTypeId="urn:microsoft.com/office/officeart/2005/8/colors/accent6_4" csCatId="accent6" phldr="1"/>
      <dgm:spPr/>
      <dgm:t>
        <a:bodyPr/>
        <a:lstStyle/>
        <a:p>
          <a:endParaRPr lang="zh-CN" altLang="en-US"/>
        </a:p>
      </dgm:t>
    </dgm:pt>
    <dgm:pt modelId="{0FC5DF96-7F4C-4BE8-88FB-B47E137794E4}">
      <dgm:prSet/>
      <dgm:spPr/>
      <dgm:t>
        <a:bodyPr/>
        <a:lstStyle/>
        <a:p>
          <a:pPr rtl="0"/>
          <a:r>
            <a:rPr lang="zh-CN" dirty="0" smtClean="0"/>
            <a:t>指导老师评阅样版</a:t>
          </a:r>
          <a:endParaRPr lang="zh-CN" dirty="0"/>
        </a:p>
      </dgm:t>
    </dgm:pt>
    <dgm:pt modelId="{8A411A08-32A7-4493-8D1E-86ABB5FB6EC1}" type="parTrans" cxnId="{95DBBDB3-0676-4C0F-B13A-02E042C673DE}">
      <dgm:prSet/>
      <dgm:spPr/>
      <dgm:t>
        <a:bodyPr/>
        <a:lstStyle/>
        <a:p>
          <a:endParaRPr lang="zh-CN" altLang="en-US"/>
        </a:p>
      </dgm:t>
    </dgm:pt>
    <dgm:pt modelId="{C07ECE2F-4DEE-40F7-913F-066AEE177236}" type="sibTrans" cxnId="{95DBBDB3-0676-4C0F-B13A-02E042C673DE}">
      <dgm:prSet/>
      <dgm:spPr/>
      <dgm:t>
        <a:bodyPr/>
        <a:lstStyle/>
        <a:p>
          <a:endParaRPr lang="zh-CN" altLang="en-US"/>
        </a:p>
      </dgm:t>
    </dgm:pt>
    <dgm:pt modelId="{B7D6FCF7-AB53-4D98-AFD2-7413910E8D04}" type="pres">
      <dgm:prSet presAssocID="{C87A0072-9048-44FE-8B4B-FE4C4F027998}" presName="Name0" presStyleCnt="0">
        <dgm:presLayoutVars>
          <dgm:chPref val="3"/>
          <dgm:dir/>
          <dgm:animLvl val="lvl"/>
          <dgm:resizeHandles/>
        </dgm:presLayoutVars>
      </dgm:prSet>
      <dgm:spPr/>
      <dgm:t>
        <a:bodyPr/>
        <a:lstStyle/>
        <a:p>
          <a:endParaRPr lang="zh-CN" altLang="en-US"/>
        </a:p>
      </dgm:t>
    </dgm:pt>
    <dgm:pt modelId="{1B5A7BFD-9760-454A-843E-7A24F7F1E174}" type="pres">
      <dgm:prSet presAssocID="{0FC5DF96-7F4C-4BE8-88FB-B47E137794E4}" presName="horFlow" presStyleCnt="0"/>
      <dgm:spPr/>
      <dgm:t>
        <a:bodyPr/>
        <a:lstStyle/>
        <a:p>
          <a:endParaRPr lang="zh-CN" altLang="en-US"/>
        </a:p>
      </dgm:t>
    </dgm:pt>
    <dgm:pt modelId="{BDA224FF-DDED-48FA-800E-9F962F399038}" type="pres">
      <dgm:prSet presAssocID="{0FC5DF96-7F4C-4BE8-88FB-B47E137794E4}" presName="bigChev" presStyleLbl="node1" presStyleIdx="0" presStyleCnt="1" custAng="536081" custScaleX="207644" custLinFactNeighborX="-16326" custLinFactNeighborY="-50695"/>
      <dgm:spPr/>
      <dgm:t>
        <a:bodyPr/>
        <a:lstStyle/>
        <a:p>
          <a:endParaRPr lang="zh-CN" altLang="en-US"/>
        </a:p>
      </dgm:t>
    </dgm:pt>
  </dgm:ptLst>
  <dgm:cxnLst>
    <dgm:cxn modelId="{95DBBDB3-0676-4C0F-B13A-02E042C673DE}" srcId="{C87A0072-9048-44FE-8B4B-FE4C4F027998}" destId="{0FC5DF96-7F4C-4BE8-88FB-B47E137794E4}" srcOrd="0" destOrd="0" parTransId="{8A411A08-32A7-4493-8D1E-86ABB5FB6EC1}" sibTransId="{C07ECE2F-4DEE-40F7-913F-066AEE177236}"/>
    <dgm:cxn modelId="{4919D6C8-156E-4111-8BAB-8C77357BD6A3}" type="presOf" srcId="{C87A0072-9048-44FE-8B4B-FE4C4F027998}" destId="{B7D6FCF7-AB53-4D98-AFD2-7413910E8D04}" srcOrd="0" destOrd="0" presId="urn:microsoft.com/office/officeart/2005/8/layout/lProcess3"/>
    <dgm:cxn modelId="{140ADF8A-4123-45D8-88F3-AF8115559140}" type="presOf" srcId="{0FC5DF96-7F4C-4BE8-88FB-B47E137794E4}" destId="{BDA224FF-DDED-48FA-800E-9F962F399038}" srcOrd="0" destOrd="0" presId="urn:microsoft.com/office/officeart/2005/8/layout/lProcess3"/>
    <dgm:cxn modelId="{5FD4B4F5-EE39-4926-8D81-05919A511C09}" type="presParOf" srcId="{B7D6FCF7-AB53-4D98-AFD2-7413910E8D04}" destId="{1B5A7BFD-9760-454A-843E-7A24F7F1E174}" srcOrd="0" destOrd="0" presId="urn:microsoft.com/office/officeart/2005/8/layout/lProcess3"/>
    <dgm:cxn modelId="{9E50BC41-7700-43A8-9B69-773C9CB999A0}" type="presParOf" srcId="{1B5A7BFD-9760-454A-843E-7A24F7F1E174}" destId="{BDA224FF-DDED-48FA-800E-9F962F399038}" srcOrd="0" destOrd="0" presId="urn:microsoft.com/office/officeart/2005/8/layout/lProcess3"/>
  </dgm:cxnLst>
  <dgm:bg/>
  <dgm:whole/>
</dgm:dataModel>
</file>

<file path=ppt/diagrams/data16.xml><?xml version="1.0" encoding="utf-8"?>
<dgm:dataModel xmlns:dgm="http://schemas.openxmlformats.org/drawingml/2006/diagram" xmlns:a="http://schemas.openxmlformats.org/drawingml/2006/main">
  <dgm:ptLst>
    <dgm:pt modelId="{C81C230F-6F26-411E-A0D9-1260FA567F33}"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C0C22E73-D6B8-4D15-BA21-933489AF2BB4}">
      <dgm:prSet/>
      <dgm:spPr>
        <a:solidFill>
          <a:srgbClr val="FFFF99"/>
        </a:solidFill>
      </dgm:spPr>
      <dgm:t>
        <a:bodyPr/>
        <a:lstStyle/>
        <a:p>
          <a:pPr rtl="0"/>
          <a:r>
            <a:rPr lang="zh-CN" altLang="en-US" dirty="0" smtClean="0">
              <a:solidFill>
                <a:schemeClr val="tx1"/>
              </a:solidFill>
            </a:rPr>
            <a:t>步骤</a:t>
          </a:r>
          <a:r>
            <a:rPr lang="en-US" altLang="zh-CN" b="1" dirty="0" smtClean="0">
              <a:solidFill>
                <a:schemeClr val="tx1"/>
              </a:solidFill>
            </a:rPr>
            <a:t>7</a:t>
          </a:r>
          <a:endParaRPr lang="zh-CN" b="1" dirty="0">
            <a:solidFill>
              <a:schemeClr val="tx1"/>
            </a:solidFill>
          </a:endParaRPr>
        </a:p>
      </dgm:t>
    </dgm:pt>
    <dgm:pt modelId="{3F007AEF-BB1B-4E11-904E-56196107675C}" type="parTrans" cxnId="{28BB815A-244F-474D-B610-42F6255BED30}">
      <dgm:prSet/>
      <dgm:spPr/>
      <dgm:t>
        <a:bodyPr/>
        <a:lstStyle/>
        <a:p>
          <a:endParaRPr lang="zh-CN" altLang="en-US"/>
        </a:p>
      </dgm:t>
    </dgm:pt>
    <dgm:pt modelId="{D9FABE3D-1E75-499B-B829-0FC310941CAD}" type="sibTrans" cxnId="{28BB815A-244F-474D-B610-42F6255BED30}">
      <dgm:prSet/>
      <dgm:spPr/>
      <dgm:t>
        <a:bodyPr/>
        <a:lstStyle/>
        <a:p>
          <a:endParaRPr lang="zh-CN" altLang="en-US"/>
        </a:p>
      </dgm:t>
    </dgm:pt>
    <dgm:pt modelId="{26ACFACE-2F4D-4BC4-BC3B-5334FEBA144F}">
      <dgm:prSet custT="1"/>
      <dgm:spPr>
        <a:solidFill>
          <a:srgbClr val="FFFF99">
            <a:alpha val="90000"/>
          </a:srgbClr>
        </a:solidFill>
      </dgm:spPr>
      <dgm:t>
        <a:bodyPr/>
        <a:lstStyle/>
        <a:p>
          <a:pPr rtl="0"/>
          <a:r>
            <a:rPr lang="zh-CN" altLang="en-US" sz="1800" b="1" dirty="0" smtClean="0"/>
            <a:t>指导老师给出最终指导意见，并评分</a:t>
          </a:r>
          <a:endParaRPr lang="zh-CN" altLang="en-US" sz="1800" b="1" dirty="0"/>
        </a:p>
      </dgm:t>
    </dgm:pt>
    <dgm:pt modelId="{8869CBEB-75D9-490A-B9D9-01237E74F139}" type="parTrans" cxnId="{152D15B1-D90D-4AAE-8861-01CDC96654C9}">
      <dgm:prSet/>
      <dgm:spPr/>
      <dgm:t>
        <a:bodyPr/>
        <a:lstStyle/>
        <a:p>
          <a:endParaRPr lang="zh-CN" altLang="en-US"/>
        </a:p>
      </dgm:t>
    </dgm:pt>
    <dgm:pt modelId="{E3B96F28-EB4A-4E2D-98BB-3C995011F636}" type="sibTrans" cxnId="{152D15B1-D90D-4AAE-8861-01CDC96654C9}">
      <dgm:prSet/>
      <dgm:spPr/>
      <dgm:t>
        <a:bodyPr/>
        <a:lstStyle/>
        <a:p>
          <a:endParaRPr lang="zh-CN" altLang="en-US"/>
        </a:p>
      </dgm:t>
    </dgm:pt>
    <dgm:pt modelId="{1BE1BC59-246D-498E-AB8E-C8A4BD7EA324}" type="pres">
      <dgm:prSet presAssocID="{C81C230F-6F26-411E-A0D9-1260FA567F33}" presName="linearFlow" presStyleCnt="0">
        <dgm:presLayoutVars>
          <dgm:dir/>
          <dgm:animLvl val="lvl"/>
          <dgm:resizeHandles val="exact"/>
        </dgm:presLayoutVars>
      </dgm:prSet>
      <dgm:spPr/>
      <dgm:t>
        <a:bodyPr/>
        <a:lstStyle/>
        <a:p>
          <a:endParaRPr lang="zh-CN" altLang="en-US"/>
        </a:p>
      </dgm:t>
    </dgm:pt>
    <dgm:pt modelId="{35245F09-CF86-4694-A7E6-F0B606468699}" type="pres">
      <dgm:prSet presAssocID="{C0C22E73-D6B8-4D15-BA21-933489AF2BB4}" presName="composite" presStyleCnt="0"/>
      <dgm:spPr/>
    </dgm:pt>
    <dgm:pt modelId="{2E691A77-B9BA-4C0D-8531-A0018F19FC8D}" type="pres">
      <dgm:prSet presAssocID="{C0C22E73-D6B8-4D15-BA21-933489AF2BB4}" presName="parentText" presStyleLbl="alignNode1" presStyleIdx="0" presStyleCnt="1">
        <dgm:presLayoutVars>
          <dgm:chMax val="1"/>
          <dgm:bulletEnabled val="1"/>
        </dgm:presLayoutVars>
      </dgm:prSet>
      <dgm:spPr/>
      <dgm:t>
        <a:bodyPr/>
        <a:lstStyle/>
        <a:p>
          <a:endParaRPr lang="zh-CN" altLang="en-US"/>
        </a:p>
      </dgm:t>
    </dgm:pt>
    <dgm:pt modelId="{4CC07361-2E14-4B25-AE8A-413B565DB29C}" type="pres">
      <dgm:prSet presAssocID="{C0C22E73-D6B8-4D15-BA21-933489AF2BB4}" presName="descendantText" presStyleLbl="alignAcc1" presStyleIdx="0" presStyleCnt="1">
        <dgm:presLayoutVars>
          <dgm:bulletEnabled val="1"/>
        </dgm:presLayoutVars>
      </dgm:prSet>
      <dgm:spPr/>
      <dgm:t>
        <a:bodyPr/>
        <a:lstStyle/>
        <a:p>
          <a:endParaRPr lang="zh-CN" altLang="en-US"/>
        </a:p>
      </dgm:t>
    </dgm:pt>
  </dgm:ptLst>
  <dgm:cxnLst>
    <dgm:cxn modelId="{5A95E33C-AE85-41F3-B374-9EDE5C960596}" type="presOf" srcId="{26ACFACE-2F4D-4BC4-BC3B-5334FEBA144F}" destId="{4CC07361-2E14-4B25-AE8A-413B565DB29C}" srcOrd="0" destOrd="0" presId="urn:microsoft.com/office/officeart/2005/8/layout/chevron2"/>
    <dgm:cxn modelId="{71FC8950-FB4C-4E37-96D0-A69B218C132F}" type="presOf" srcId="{C0C22E73-D6B8-4D15-BA21-933489AF2BB4}" destId="{2E691A77-B9BA-4C0D-8531-A0018F19FC8D}" srcOrd="0" destOrd="0" presId="urn:microsoft.com/office/officeart/2005/8/layout/chevron2"/>
    <dgm:cxn modelId="{0F9FE76B-0D95-4D46-A6E2-18AA87AF2BE8}" type="presOf" srcId="{C81C230F-6F26-411E-A0D9-1260FA567F33}" destId="{1BE1BC59-246D-498E-AB8E-C8A4BD7EA324}" srcOrd="0" destOrd="0" presId="urn:microsoft.com/office/officeart/2005/8/layout/chevron2"/>
    <dgm:cxn modelId="{152D15B1-D90D-4AAE-8861-01CDC96654C9}" srcId="{C0C22E73-D6B8-4D15-BA21-933489AF2BB4}" destId="{26ACFACE-2F4D-4BC4-BC3B-5334FEBA144F}" srcOrd="0" destOrd="0" parTransId="{8869CBEB-75D9-490A-B9D9-01237E74F139}" sibTransId="{E3B96F28-EB4A-4E2D-98BB-3C995011F636}"/>
    <dgm:cxn modelId="{28BB815A-244F-474D-B610-42F6255BED30}" srcId="{C81C230F-6F26-411E-A0D9-1260FA567F33}" destId="{C0C22E73-D6B8-4D15-BA21-933489AF2BB4}" srcOrd="0" destOrd="0" parTransId="{3F007AEF-BB1B-4E11-904E-56196107675C}" sibTransId="{D9FABE3D-1E75-499B-B829-0FC310941CAD}"/>
    <dgm:cxn modelId="{42351A37-67CE-444A-BBB0-4C0552129BA2}" type="presParOf" srcId="{1BE1BC59-246D-498E-AB8E-C8A4BD7EA324}" destId="{35245F09-CF86-4694-A7E6-F0B606468699}" srcOrd="0" destOrd="0" presId="urn:microsoft.com/office/officeart/2005/8/layout/chevron2"/>
    <dgm:cxn modelId="{6155B9FB-3D6C-42FC-ACC4-D97796301476}" type="presParOf" srcId="{35245F09-CF86-4694-A7E6-F0B606468699}" destId="{2E691A77-B9BA-4C0D-8531-A0018F19FC8D}" srcOrd="0" destOrd="0" presId="urn:microsoft.com/office/officeart/2005/8/layout/chevron2"/>
    <dgm:cxn modelId="{6B8DA6B8-E929-45D6-8068-37B78C83C5AC}" type="presParOf" srcId="{35245F09-CF86-4694-A7E6-F0B606468699}" destId="{4CC07361-2E14-4B25-AE8A-413B565DB29C}" srcOrd="1" destOrd="0" presId="urn:microsoft.com/office/officeart/2005/8/layout/chevron2"/>
  </dgm:cxnLst>
  <dgm:bg/>
  <dgm:whole/>
</dgm:dataModel>
</file>

<file path=ppt/diagrams/data17.xml><?xml version="1.0" encoding="utf-8"?>
<dgm:dataModel xmlns:dgm="http://schemas.openxmlformats.org/drawingml/2006/diagram" xmlns:a="http://schemas.openxmlformats.org/drawingml/2006/main">
  <dgm:ptLst>
    <dgm:pt modelId="{706F5E5C-E035-45D8-9070-688FC2B3BEA9}"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214D31D2-349F-4309-9F74-E6F44AF5A321}">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6</a:t>
          </a:r>
          <a:endParaRPr lang="zh-CN" dirty="0">
            <a:solidFill>
              <a:schemeClr val="tx1"/>
            </a:solidFill>
          </a:endParaRPr>
        </a:p>
      </dgm:t>
    </dgm:pt>
    <dgm:pt modelId="{DE55D77B-1B61-47BF-91E5-EB80E41EC805}" type="parTrans" cxnId="{1D6C26E7-746F-4866-A618-F633B0097F4B}">
      <dgm:prSet/>
      <dgm:spPr/>
      <dgm:t>
        <a:bodyPr/>
        <a:lstStyle/>
        <a:p>
          <a:endParaRPr lang="zh-CN" altLang="en-US"/>
        </a:p>
      </dgm:t>
    </dgm:pt>
    <dgm:pt modelId="{6C71BD82-BA66-40EC-9FEF-6EC6021265D2}" type="sibTrans" cxnId="{1D6C26E7-746F-4866-A618-F633B0097F4B}">
      <dgm:prSet/>
      <dgm:spPr/>
      <dgm:t>
        <a:bodyPr/>
        <a:lstStyle/>
        <a:p>
          <a:endParaRPr lang="zh-CN" altLang="en-US"/>
        </a:p>
      </dgm:t>
    </dgm:pt>
    <dgm:pt modelId="{EFF423A3-A169-420D-B139-EDC8B460ED84}">
      <dgm:prSet custT="1"/>
      <dgm:spPr>
        <a:solidFill>
          <a:srgbClr val="FFFF99">
            <a:alpha val="90000"/>
          </a:srgbClr>
        </a:solidFill>
      </dgm:spPr>
      <dgm:t>
        <a:bodyPr/>
        <a:lstStyle/>
        <a:p>
          <a:pPr rtl="0"/>
          <a:r>
            <a:rPr lang="zh-CN" altLang="en-US" sz="1800" b="1" dirty="0" smtClean="0"/>
            <a:t>指导老师告知学生是否参加答辩</a:t>
          </a:r>
          <a:endParaRPr lang="zh-CN" altLang="en-US" sz="1800" b="1" dirty="0"/>
        </a:p>
      </dgm:t>
    </dgm:pt>
    <dgm:pt modelId="{48E03BF1-4C07-4EF0-9657-319375FA9870}" type="parTrans" cxnId="{0285F000-EE19-4B35-9643-C8B8695861D4}">
      <dgm:prSet/>
      <dgm:spPr/>
      <dgm:t>
        <a:bodyPr/>
        <a:lstStyle/>
        <a:p>
          <a:endParaRPr lang="zh-CN" altLang="en-US"/>
        </a:p>
      </dgm:t>
    </dgm:pt>
    <dgm:pt modelId="{0EEF271B-61D3-4C65-86AD-0EDE581E5944}" type="sibTrans" cxnId="{0285F000-EE19-4B35-9643-C8B8695861D4}">
      <dgm:prSet/>
      <dgm:spPr/>
      <dgm:t>
        <a:bodyPr/>
        <a:lstStyle/>
        <a:p>
          <a:endParaRPr lang="zh-CN" altLang="en-US"/>
        </a:p>
      </dgm:t>
    </dgm:pt>
    <dgm:pt modelId="{857B0EC0-D664-4052-9A7B-5AD742B5E248}" type="pres">
      <dgm:prSet presAssocID="{706F5E5C-E035-45D8-9070-688FC2B3BEA9}" presName="linearFlow" presStyleCnt="0">
        <dgm:presLayoutVars>
          <dgm:dir/>
          <dgm:animLvl val="lvl"/>
          <dgm:resizeHandles val="exact"/>
        </dgm:presLayoutVars>
      </dgm:prSet>
      <dgm:spPr/>
      <dgm:t>
        <a:bodyPr/>
        <a:lstStyle/>
        <a:p>
          <a:endParaRPr lang="zh-CN" altLang="en-US"/>
        </a:p>
      </dgm:t>
    </dgm:pt>
    <dgm:pt modelId="{0E969F12-D866-4684-A229-47391FE42AFF}" type="pres">
      <dgm:prSet presAssocID="{214D31D2-349F-4309-9F74-E6F44AF5A321}" presName="composite" presStyleCnt="0"/>
      <dgm:spPr/>
    </dgm:pt>
    <dgm:pt modelId="{05E4942E-610A-40FC-A425-8F60CDC354C2}" type="pres">
      <dgm:prSet presAssocID="{214D31D2-349F-4309-9F74-E6F44AF5A321}" presName="parentText" presStyleLbl="alignNode1" presStyleIdx="0" presStyleCnt="1">
        <dgm:presLayoutVars>
          <dgm:chMax val="1"/>
          <dgm:bulletEnabled val="1"/>
        </dgm:presLayoutVars>
      </dgm:prSet>
      <dgm:spPr/>
      <dgm:t>
        <a:bodyPr/>
        <a:lstStyle/>
        <a:p>
          <a:endParaRPr lang="zh-CN" altLang="en-US"/>
        </a:p>
      </dgm:t>
    </dgm:pt>
    <dgm:pt modelId="{E4C018E8-7024-4BD6-8497-0555472A1CDC}" type="pres">
      <dgm:prSet presAssocID="{214D31D2-349F-4309-9F74-E6F44AF5A321}" presName="descendantText" presStyleLbl="alignAcc1" presStyleIdx="0" presStyleCnt="1">
        <dgm:presLayoutVars>
          <dgm:bulletEnabled val="1"/>
        </dgm:presLayoutVars>
      </dgm:prSet>
      <dgm:spPr/>
      <dgm:t>
        <a:bodyPr/>
        <a:lstStyle/>
        <a:p>
          <a:endParaRPr lang="zh-CN" altLang="en-US"/>
        </a:p>
      </dgm:t>
    </dgm:pt>
  </dgm:ptLst>
  <dgm:cxnLst>
    <dgm:cxn modelId="{7A3B706E-02A3-4EE1-A814-0333BE586BFE}" type="presOf" srcId="{214D31D2-349F-4309-9F74-E6F44AF5A321}" destId="{05E4942E-610A-40FC-A425-8F60CDC354C2}" srcOrd="0" destOrd="0" presId="urn:microsoft.com/office/officeart/2005/8/layout/chevron2"/>
    <dgm:cxn modelId="{0285F000-EE19-4B35-9643-C8B8695861D4}" srcId="{214D31D2-349F-4309-9F74-E6F44AF5A321}" destId="{EFF423A3-A169-420D-B139-EDC8B460ED84}" srcOrd="0" destOrd="0" parTransId="{48E03BF1-4C07-4EF0-9657-319375FA9870}" sibTransId="{0EEF271B-61D3-4C65-86AD-0EDE581E5944}"/>
    <dgm:cxn modelId="{1D6C26E7-746F-4866-A618-F633B0097F4B}" srcId="{706F5E5C-E035-45D8-9070-688FC2B3BEA9}" destId="{214D31D2-349F-4309-9F74-E6F44AF5A321}" srcOrd="0" destOrd="0" parTransId="{DE55D77B-1B61-47BF-91E5-EB80E41EC805}" sibTransId="{6C71BD82-BA66-40EC-9FEF-6EC6021265D2}"/>
    <dgm:cxn modelId="{A01A74F6-E955-4E8F-8F39-863A90B4CA4A}" type="presOf" srcId="{706F5E5C-E035-45D8-9070-688FC2B3BEA9}" destId="{857B0EC0-D664-4052-9A7B-5AD742B5E248}" srcOrd="0" destOrd="0" presId="urn:microsoft.com/office/officeart/2005/8/layout/chevron2"/>
    <dgm:cxn modelId="{A60FE51C-5674-471D-ADD5-EB5EDB2AE91C}" type="presOf" srcId="{EFF423A3-A169-420D-B139-EDC8B460ED84}" destId="{E4C018E8-7024-4BD6-8497-0555472A1CDC}" srcOrd="0" destOrd="0" presId="urn:microsoft.com/office/officeart/2005/8/layout/chevron2"/>
    <dgm:cxn modelId="{AEF9CF29-2D49-4009-B1AC-914383B79B4E}" type="presParOf" srcId="{857B0EC0-D664-4052-9A7B-5AD742B5E248}" destId="{0E969F12-D866-4684-A229-47391FE42AFF}" srcOrd="0" destOrd="0" presId="urn:microsoft.com/office/officeart/2005/8/layout/chevron2"/>
    <dgm:cxn modelId="{15C2547F-3ED8-413F-8E44-1CCAA7313E7D}" type="presParOf" srcId="{0E969F12-D866-4684-A229-47391FE42AFF}" destId="{05E4942E-610A-40FC-A425-8F60CDC354C2}" srcOrd="0" destOrd="0" presId="urn:microsoft.com/office/officeart/2005/8/layout/chevron2"/>
    <dgm:cxn modelId="{D1462500-FEEE-484A-8E74-B842D84284E6}" type="presParOf" srcId="{0E969F12-D866-4684-A229-47391FE42AFF}" destId="{E4C018E8-7024-4BD6-8497-0555472A1CDC}" srcOrd="1" destOrd="0" presId="urn:microsoft.com/office/officeart/2005/8/layout/chevron2"/>
  </dgm:cxnLst>
  <dgm:bg/>
  <dgm:whole/>
</dgm:dataModel>
</file>

<file path=ppt/diagrams/data18.xml><?xml version="1.0" encoding="utf-8"?>
<dgm:dataModel xmlns:dgm="http://schemas.openxmlformats.org/drawingml/2006/diagram" xmlns:a="http://schemas.openxmlformats.org/drawingml/2006/main">
  <dgm:ptLst>
    <dgm:pt modelId="{8EA94EB8-172A-49D0-AE35-2A8D7224190F}" type="doc">
      <dgm:prSet loTypeId="urn:microsoft.com/office/officeart/2005/8/layout/hierarchy6" loCatId="hierarchy" qsTypeId="urn:microsoft.com/office/officeart/2005/8/quickstyle/3d2" qsCatId="3D" csTypeId="urn:microsoft.com/office/officeart/2005/8/colors/accent6_4" csCatId="accent6" phldr="1"/>
      <dgm:spPr/>
      <dgm:t>
        <a:bodyPr/>
        <a:lstStyle/>
        <a:p>
          <a:endParaRPr lang="zh-CN" altLang="en-US"/>
        </a:p>
      </dgm:t>
    </dgm:pt>
    <dgm:pt modelId="{BDEBEC6E-219B-404A-AE53-BF6A8ECDEF88}">
      <dgm:prSet phldrT="[文本]" custT="1"/>
      <dgm:spPr/>
      <dgm:t>
        <a:bodyPr/>
        <a:lstStyle/>
        <a:p>
          <a:r>
            <a:rPr lang="zh-CN" altLang="en-US" sz="2400" dirty="0" smtClean="0"/>
            <a:t>本科学生操作</a:t>
          </a:r>
          <a:endParaRPr lang="zh-CN" altLang="en-US" sz="2400" dirty="0"/>
        </a:p>
      </dgm:t>
    </dgm:pt>
    <dgm:pt modelId="{2A58D415-1F0A-4EB2-A86A-A3A90F18851F}" type="parTrans" cxnId="{1D27FB57-C4D8-4DE8-A35B-A5DFB93E4349}">
      <dgm:prSet/>
      <dgm:spPr/>
      <dgm:t>
        <a:bodyPr/>
        <a:lstStyle/>
        <a:p>
          <a:endParaRPr lang="zh-CN" altLang="en-US"/>
        </a:p>
      </dgm:t>
    </dgm:pt>
    <dgm:pt modelId="{A51D1870-A1A4-4A12-820C-72B826922433}" type="sibTrans" cxnId="{1D27FB57-C4D8-4DE8-A35B-A5DFB93E4349}">
      <dgm:prSet/>
      <dgm:spPr/>
      <dgm:t>
        <a:bodyPr/>
        <a:lstStyle/>
        <a:p>
          <a:endParaRPr lang="zh-CN" altLang="en-US"/>
        </a:p>
      </dgm:t>
    </dgm:pt>
    <dgm:pt modelId="{8F1F6CE6-3125-4A1E-8C39-CD8191034ED4}">
      <dgm:prSet phldrT="[文本]"/>
      <dgm:spPr/>
      <dgm:t>
        <a:bodyPr/>
        <a:lstStyle/>
        <a:p>
          <a:r>
            <a:rPr lang="zh-CN" altLang="en-US" dirty="0" smtClean="0"/>
            <a:t>点击选题，可选择答辩类型</a:t>
          </a:r>
          <a:endParaRPr lang="zh-CN" altLang="en-US" dirty="0"/>
        </a:p>
      </dgm:t>
    </dgm:pt>
    <dgm:pt modelId="{5FE96EB0-FE33-4C2C-846A-AD3D1D65E4EC}" type="parTrans" cxnId="{787D734A-7790-4B75-AEBC-96849008C317}">
      <dgm:prSet/>
      <dgm:spPr/>
      <dgm:t>
        <a:bodyPr/>
        <a:lstStyle/>
        <a:p>
          <a:endParaRPr lang="zh-CN" altLang="en-US"/>
        </a:p>
      </dgm:t>
    </dgm:pt>
    <dgm:pt modelId="{C5A3CC9D-D9DA-4AF9-975D-05A501CAB65B}" type="sibTrans" cxnId="{787D734A-7790-4B75-AEBC-96849008C317}">
      <dgm:prSet/>
      <dgm:spPr/>
      <dgm:t>
        <a:bodyPr/>
        <a:lstStyle/>
        <a:p>
          <a:endParaRPr lang="zh-CN" altLang="en-US"/>
        </a:p>
      </dgm:t>
    </dgm:pt>
    <dgm:pt modelId="{099BC098-D19C-4A12-B4D6-3634ABF93B7A}">
      <dgm:prSet phldrT="[文本]"/>
      <dgm:spPr/>
      <dgm:t>
        <a:bodyPr/>
        <a:lstStyle/>
        <a:p>
          <a:r>
            <a:rPr lang="zh-CN" altLang="en-US" dirty="0" smtClean="0"/>
            <a:t>提交初稿，可提交两次</a:t>
          </a:r>
          <a:endParaRPr lang="zh-CN" altLang="en-US" dirty="0"/>
        </a:p>
      </dgm:t>
    </dgm:pt>
    <dgm:pt modelId="{803389F6-9BAC-42B0-BA08-017036630C0A}" type="parTrans" cxnId="{14628CBF-F988-4340-A758-5B84C2664363}">
      <dgm:prSet/>
      <dgm:spPr/>
      <dgm:t>
        <a:bodyPr/>
        <a:lstStyle/>
        <a:p>
          <a:endParaRPr lang="zh-CN" altLang="en-US"/>
        </a:p>
      </dgm:t>
    </dgm:pt>
    <dgm:pt modelId="{9C9B803A-836F-457A-A180-6A354A80E657}" type="sibTrans" cxnId="{14628CBF-F988-4340-A758-5B84C2664363}">
      <dgm:prSet/>
      <dgm:spPr/>
      <dgm:t>
        <a:bodyPr/>
        <a:lstStyle/>
        <a:p>
          <a:endParaRPr lang="zh-CN" altLang="en-US"/>
        </a:p>
      </dgm:t>
    </dgm:pt>
    <dgm:pt modelId="{95408790-484F-4618-9465-1A04C5DFE09A}">
      <dgm:prSet phldrT="[文本]"/>
      <dgm:spPr/>
      <dgm:t>
        <a:bodyPr/>
        <a:lstStyle/>
        <a:p>
          <a:r>
            <a:rPr lang="zh-CN" altLang="en-US" dirty="0" smtClean="0"/>
            <a:t>修改初稿，提交复搞，可提交两次</a:t>
          </a:r>
          <a:endParaRPr lang="zh-CN" altLang="en-US" dirty="0"/>
        </a:p>
      </dgm:t>
    </dgm:pt>
    <dgm:pt modelId="{C3F9CF04-57DA-4053-8DC0-DE9CDFD0EBB2}" type="parTrans" cxnId="{E618ACBF-4AB8-4826-ADE4-7B6CD498140E}">
      <dgm:prSet/>
      <dgm:spPr/>
      <dgm:t>
        <a:bodyPr/>
        <a:lstStyle/>
        <a:p>
          <a:endParaRPr lang="zh-CN" altLang="en-US"/>
        </a:p>
      </dgm:t>
    </dgm:pt>
    <dgm:pt modelId="{5ADF3DF4-55D4-4D18-AAFD-681A4F3B54B5}" type="sibTrans" cxnId="{E618ACBF-4AB8-4826-ADE4-7B6CD498140E}">
      <dgm:prSet/>
      <dgm:spPr/>
      <dgm:t>
        <a:bodyPr/>
        <a:lstStyle/>
        <a:p>
          <a:endParaRPr lang="zh-CN" altLang="en-US"/>
        </a:p>
      </dgm:t>
    </dgm:pt>
    <dgm:pt modelId="{FDB92079-802B-4511-9150-753F41E45B39}">
      <dgm:prSet phldrT="[文本]"/>
      <dgm:spPr/>
      <dgm:t>
        <a:bodyPr/>
        <a:lstStyle/>
        <a:p>
          <a:r>
            <a:rPr lang="zh-CN" altLang="en-US" dirty="0" smtClean="0"/>
            <a:t>修改复稿，提交终稿，可提交三次</a:t>
          </a:r>
          <a:endParaRPr lang="zh-CN" altLang="en-US" dirty="0"/>
        </a:p>
      </dgm:t>
    </dgm:pt>
    <dgm:pt modelId="{30480C49-3006-4007-B9F6-E324F0EFFFDC}" type="parTrans" cxnId="{AEDB6865-19F3-4565-83D5-D04B2CB0F908}">
      <dgm:prSet/>
      <dgm:spPr/>
      <dgm:t>
        <a:bodyPr/>
        <a:lstStyle/>
        <a:p>
          <a:endParaRPr lang="zh-CN" altLang="en-US"/>
        </a:p>
      </dgm:t>
    </dgm:pt>
    <dgm:pt modelId="{5726BBF1-27B0-4461-9479-79D720D819B2}" type="sibTrans" cxnId="{AEDB6865-19F3-4565-83D5-D04B2CB0F908}">
      <dgm:prSet/>
      <dgm:spPr/>
      <dgm:t>
        <a:bodyPr/>
        <a:lstStyle/>
        <a:p>
          <a:endParaRPr lang="zh-CN" altLang="en-US"/>
        </a:p>
      </dgm:t>
    </dgm:pt>
    <dgm:pt modelId="{289AF697-10BC-4DA8-BE1F-A19EFD4FB572}">
      <dgm:prSet phldrT="[文本]"/>
      <dgm:spPr/>
      <dgm:t>
        <a:bodyPr/>
        <a:lstStyle/>
        <a:p>
          <a:r>
            <a:rPr lang="zh-CN" altLang="en-US" dirty="0" smtClean="0"/>
            <a:t>现场答辩：一周内回答老师提出的三个问题</a:t>
          </a:r>
          <a:endParaRPr lang="zh-CN" altLang="en-US" dirty="0"/>
        </a:p>
      </dgm:t>
    </dgm:pt>
    <dgm:pt modelId="{14D56876-94E7-4C0C-AA59-4D15FD9CAC1B}" type="parTrans" cxnId="{0A9CA4F6-EF82-4333-9FBF-E2C05C7D1A7B}">
      <dgm:prSet/>
      <dgm:spPr/>
      <dgm:t>
        <a:bodyPr/>
        <a:lstStyle/>
        <a:p>
          <a:endParaRPr lang="zh-CN" altLang="en-US"/>
        </a:p>
      </dgm:t>
    </dgm:pt>
    <dgm:pt modelId="{09347859-7778-46EE-B69C-45AE71DEB1C6}" type="sibTrans" cxnId="{0A9CA4F6-EF82-4333-9FBF-E2C05C7D1A7B}">
      <dgm:prSet/>
      <dgm:spPr/>
      <dgm:t>
        <a:bodyPr/>
        <a:lstStyle/>
        <a:p>
          <a:endParaRPr lang="zh-CN" altLang="en-US"/>
        </a:p>
      </dgm:t>
    </dgm:pt>
    <dgm:pt modelId="{7CE0B9D2-D5AB-4C20-9623-97514CCDA1F8}">
      <dgm:prSet/>
      <dgm:spPr/>
      <dgm:t>
        <a:bodyPr/>
        <a:lstStyle/>
        <a:p>
          <a:r>
            <a:rPr lang="zh-CN" altLang="en-US" dirty="0" smtClean="0"/>
            <a:t>现场答辩：根据学习中心自行安排</a:t>
          </a:r>
          <a:endParaRPr lang="zh-CN" altLang="en-US" dirty="0"/>
        </a:p>
      </dgm:t>
    </dgm:pt>
    <dgm:pt modelId="{04327E36-1284-47B1-A925-9272DBCAAA50}" type="parTrans" cxnId="{DE626AD2-52EB-452C-A613-CCE566095C84}">
      <dgm:prSet/>
      <dgm:spPr/>
      <dgm:t>
        <a:bodyPr/>
        <a:lstStyle/>
        <a:p>
          <a:endParaRPr lang="zh-CN" altLang="en-US"/>
        </a:p>
      </dgm:t>
    </dgm:pt>
    <dgm:pt modelId="{07E5C003-E215-41DA-98A8-514E0E68AE69}" type="sibTrans" cxnId="{DE626AD2-52EB-452C-A613-CCE566095C84}">
      <dgm:prSet/>
      <dgm:spPr/>
      <dgm:t>
        <a:bodyPr/>
        <a:lstStyle/>
        <a:p>
          <a:endParaRPr lang="zh-CN" altLang="en-US"/>
        </a:p>
      </dgm:t>
    </dgm:pt>
    <dgm:pt modelId="{C6BA8FA0-A6F6-40E9-B495-D0E776859463}" type="pres">
      <dgm:prSet presAssocID="{8EA94EB8-172A-49D0-AE35-2A8D7224190F}" presName="mainComposite" presStyleCnt="0">
        <dgm:presLayoutVars>
          <dgm:chPref val="1"/>
          <dgm:dir/>
          <dgm:animOne val="branch"/>
          <dgm:animLvl val="lvl"/>
          <dgm:resizeHandles val="exact"/>
        </dgm:presLayoutVars>
      </dgm:prSet>
      <dgm:spPr/>
      <dgm:t>
        <a:bodyPr/>
        <a:lstStyle/>
        <a:p>
          <a:endParaRPr lang="zh-CN" altLang="en-US"/>
        </a:p>
      </dgm:t>
    </dgm:pt>
    <dgm:pt modelId="{4D24129E-3789-4178-B2CA-32DC68357BEA}" type="pres">
      <dgm:prSet presAssocID="{8EA94EB8-172A-49D0-AE35-2A8D7224190F}" presName="hierFlow" presStyleCnt="0"/>
      <dgm:spPr/>
      <dgm:t>
        <a:bodyPr/>
        <a:lstStyle/>
        <a:p>
          <a:endParaRPr lang="zh-CN" altLang="en-US"/>
        </a:p>
      </dgm:t>
    </dgm:pt>
    <dgm:pt modelId="{10979D60-EA7D-4FF4-AED5-44924060A1B1}" type="pres">
      <dgm:prSet presAssocID="{8EA94EB8-172A-49D0-AE35-2A8D7224190F}" presName="hierChild1" presStyleCnt="0">
        <dgm:presLayoutVars>
          <dgm:chPref val="1"/>
          <dgm:animOne val="branch"/>
          <dgm:animLvl val="lvl"/>
        </dgm:presLayoutVars>
      </dgm:prSet>
      <dgm:spPr/>
      <dgm:t>
        <a:bodyPr/>
        <a:lstStyle/>
        <a:p>
          <a:endParaRPr lang="zh-CN" altLang="en-US"/>
        </a:p>
      </dgm:t>
    </dgm:pt>
    <dgm:pt modelId="{F256B015-8E3A-483A-834F-7A345DAF91DB}" type="pres">
      <dgm:prSet presAssocID="{BDEBEC6E-219B-404A-AE53-BF6A8ECDEF88}" presName="Name14" presStyleCnt="0"/>
      <dgm:spPr/>
      <dgm:t>
        <a:bodyPr/>
        <a:lstStyle/>
        <a:p>
          <a:endParaRPr lang="zh-CN" altLang="en-US"/>
        </a:p>
      </dgm:t>
    </dgm:pt>
    <dgm:pt modelId="{2465DABE-33FD-45A7-832B-7B63D49C14B8}" type="pres">
      <dgm:prSet presAssocID="{BDEBEC6E-219B-404A-AE53-BF6A8ECDEF88}" presName="level1Shape" presStyleLbl="node0" presStyleIdx="0" presStyleCnt="1" custScaleX="194943" custScaleY="156885">
        <dgm:presLayoutVars>
          <dgm:chPref val="3"/>
        </dgm:presLayoutVars>
      </dgm:prSet>
      <dgm:spPr/>
      <dgm:t>
        <a:bodyPr/>
        <a:lstStyle/>
        <a:p>
          <a:endParaRPr lang="zh-CN" altLang="en-US"/>
        </a:p>
      </dgm:t>
    </dgm:pt>
    <dgm:pt modelId="{F716E2B6-F6C3-4160-B8EE-6348D0EEAB32}" type="pres">
      <dgm:prSet presAssocID="{BDEBEC6E-219B-404A-AE53-BF6A8ECDEF88}" presName="hierChild2" presStyleCnt="0"/>
      <dgm:spPr/>
      <dgm:t>
        <a:bodyPr/>
        <a:lstStyle/>
        <a:p>
          <a:endParaRPr lang="zh-CN" altLang="en-US"/>
        </a:p>
      </dgm:t>
    </dgm:pt>
    <dgm:pt modelId="{843BB135-B999-4A99-AF34-BF9DE08C50F1}" type="pres">
      <dgm:prSet presAssocID="{5FE96EB0-FE33-4C2C-846A-AD3D1D65E4EC}" presName="Name19" presStyleLbl="parChTrans1D2" presStyleIdx="0" presStyleCnt="6"/>
      <dgm:spPr/>
      <dgm:t>
        <a:bodyPr/>
        <a:lstStyle/>
        <a:p>
          <a:endParaRPr lang="zh-CN" altLang="en-US"/>
        </a:p>
      </dgm:t>
    </dgm:pt>
    <dgm:pt modelId="{B72A3EB3-3764-435B-A8DE-80AC4A869887}" type="pres">
      <dgm:prSet presAssocID="{8F1F6CE6-3125-4A1E-8C39-CD8191034ED4}" presName="Name21" presStyleCnt="0"/>
      <dgm:spPr/>
      <dgm:t>
        <a:bodyPr/>
        <a:lstStyle/>
        <a:p>
          <a:endParaRPr lang="zh-CN" altLang="en-US"/>
        </a:p>
      </dgm:t>
    </dgm:pt>
    <dgm:pt modelId="{8D99F45B-A0AA-45D3-A792-8EF831C5D3FE}" type="pres">
      <dgm:prSet presAssocID="{8F1F6CE6-3125-4A1E-8C39-CD8191034ED4}" presName="level2Shape" presStyleLbl="node2" presStyleIdx="0" presStyleCnt="6" custScaleY="167376"/>
      <dgm:spPr/>
      <dgm:t>
        <a:bodyPr/>
        <a:lstStyle/>
        <a:p>
          <a:endParaRPr lang="zh-CN" altLang="en-US"/>
        </a:p>
      </dgm:t>
    </dgm:pt>
    <dgm:pt modelId="{CA19DB44-280B-4FD3-8CA5-026A06C07583}" type="pres">
      <dgm:prSet presAssocID="{8F1F6CE6-3125-4A1E-8C39-CD8191034ED4}" presName="hierChild3" presStyleCnt="0"/>
      <dgm:spPr/>
      <dgm:t>
        <a:bodyPr/>
        <a:lstStyle/>
        <a:p>
          <a:endParaRPr lang="zh-CN" altLang="en-US"/>
        </a:p>
      </dgm:t>
    </dgm:pt>
    <dgm:pt modelId="{ED408A30-F74D-40A3-9853-3BF494A6C127}" type="pres">
      <dgm:prSet presAssocID="{803389F6-9BAC-42B0-BA08-017036630C0A}" presName="Name19" presStyleLbl="parChTrans1D2" presStyleIdx="1" presStyleCnt="6"/>
      <dgm:spPr/>
      <dgm:t>
        <a:bodyPr/>
        <a:lstStyle/>
        <a:p>
          <a:endParaRPr lang="zh-CN" altLang="en-US"/>
        </a:p>
      </dgm:t>
    </dgm:pt>
    <dgm:pt modelId="{D6467326-949A-4782-AE68-9B7355270086}" type="pres">
      <dgm:prSet presAssocID="{099BC098-D19C-4A12-B4D6-3634ABF93B7A}" presName="Name21" presStyleCnt="0"/>
      <dgm:spPr/>
      <dgm:t>
        <a:bodyPr/>
        <a:lstStyle/>
        <a:p>
          <a:endParaRPr lang="zh-CN" altLang="en-US"/>
        </a:p>
      </dgm:t>
    </dgm:pt>
    <dgm:pt modelId="{FDABC084-F824-45A5-AAE5-B63979D4D57B}" type="pres">
      <dgm:prSet presAssocID="{099BC098-D19C-4A12-B4D6-3634ABF93B7A}" presName="level2Shape" presStyleLbl="node2" presStyleIdx="1" presStyleCnt="6" custScaleY="167376"/>
      <dgm:spPr/>
      <dgm:t>
        <a:bodyPr/>
        <a:lstStyle/>
        <a:p>
          <a:endParaRPr lang="zh-CN" altLang="en-US"/>
        </a:p>
      </dgm:t>
    </dgm:pt>
    <dgm:pt modelId="{F3DABB82-4A08-44D9-B3C5-8D5DD49108E2}" type="pres">
      <dgm:prSet presAssocID="{099BC098-D19C-4A12-B4D6-3634ABF93B7A}" presName="hierChild3" presStyleCnt="0"/>
      <dgm:spPr/>
      <dgm:t>
        <a:bodyPr/>
        <a:lstStyle/>
        <a:p>
          <a:endParaRPr lang="zh-CN" altLang="en-US"/>
        </a:p>
      </dgm:t>
    </dgm:pt>
    <dgm:pt modelId="{EBAD1732-2056-4152-8454-D914BAA367A0}" type="pres">
      <dgm:prSet presAssocID="{C3F9CF04-57DA-4053-8DC0-DE9CDFD0EBB2}" presName="Name19" presStyleLbl="parChTrans1D2" presStyleIdx="2" presStyleCnt="6"/>
      <dgm:spPr/>
      <dgm:t>
        <a:bodyPr/>
        <a:lstStyle/>
        <a:p>
          <a:endParaRPr lang="zh-CN" altLang="en-US"/>
        </a:p>
      </dgm:t>
    </dgm:pt>
    <dgm:pt modelId="{57A9E24F-DC06-4565-8328-C4C238487D44}" type="pres">
      <dgm:prSet presAssocID="{95408790-484F-4618-9465-1A04C5DFE09A}" presName="Name21" presStyleCnt="0"/>
      <dgm:spPr/>
      <dgm:t>
        <a:bodyPr/>
        <a:lstStyle/>
        <a:p>
          <a:endParaRPr lang="zh-CN" altLang="en-US"/>
        </a:p>
      </dgm:t>
    </dgm:pt>
    <dgm:pt modelId="{606369AA-C2C3-46B1-A6FE-5B73CFF351F0}" type="pres">
      <dgm:prSet presAssocID="{95408790-484F-4618-9465-1A04C5DFE09A}" presName="level2Shape" presStyleLbl="node2" presStyleIdx="2" presStyleCnt="6" custScaleY="167376"/>
      <dgm:spPr/>
      <dgm:t>
        <a:bodyPr/>
        <a:lstStyle/>
        <a:p>
          <a:endParaRPr lang="zh-CN" altLang="en-US"/>
        </a:p>
      </dgm:t>
    </dgm:pt>
    <dgm:pt modelId="{782029B3-4284-4B77-8E02-029A4369C5B4}" type="pres">
      <dgm:prSet presAssocID="{95408790-484F-4618-9465-1A04C5DFE09A}" presName="hierChild3" presStyleCnt="0"/>
      <dgm:spPr/>
      <dgm:t>
        <a:bodyPr/>
        <a:lstStyle/>
        <a:p>
          <a:endParaRPr lang="zh-CN" altLang="en-US"/>
        </a:p>
      </dgm:t>
    </dgm:pt>
    <dgm:pt modelId="{E90CC1CE-0CC0-45F9-8D23-D89417ECF5A2}" type="pres">
      <dgm:prSet presAssocID="{30480C49-3006-4007-B9F6-E324F0EFFFDC}" presName="Name19" presStyleLbl="parChTrans1D2" presStyleIdx="3" presStyleCnt="6"/>
      <dgm:spPr/>
      <dgm:t>
        <a:bodyPr/>
        <a:lstStyle/>
        <a:p>
          <a:endParaRPr lang="zh-CN" altLang="en-US"/>
        </a:p>
      </dgm:t>
    </dgm:pt>
    <dgm:pt modelId="{6D9D3017-8872-403B-BA33-446578A1B2B6}" type="pres">
      <dgm:prSet presAssocID="{FDB92079-802B-4511-9150-753F41E45B39}" presName="Name21" presStyleCnt="0"/>
      <dgm:spPr/>
      <dgm:t>
        <a:bodyPr/>
        <a:lstStyle/>
        <a:p>
          <a:endParaRPr lang="zh-CN" altLang="en-US"/>
        </a:p>
      </dgm:t>
    </dgm:pt>
    <dgm:pt modelId="{5832A6A7-502B-4A16-BB8B-777CE43F949D}" type="pres">
      <dgm:prSet presAssocID="{FDB92079-802B-4511-9150-753F41E45B39}" presName="level2Shape" presStyleLbl="node2" presStyleIdx="3" presStyleCnt="6" custScaleY="167376"/>
      <dgm:spPr/>
      <dgm:t>
        <a:bodyPr/>
        <a:lstStyle/>
        <a:p>
          <a:endParaRPr lang="zh-CN" altLang="en-US"/>
        </a:p>
      </dgm:t>
    </dgm:pt>
    <dgm:pt modelId="{A13A0BEC-5C11-4F08-8717-8B06BAEAA23C}" type="pres">
      <dgm:prSet presAssocID="{FDB92079-802B-4511-9150-753F41E45B39}" presName="hierChild3" presStyleCnt="0"/>
      <dgm:spPr/>
      <dgm:t>
        <a:bodyPr/>
        <a:lstStyle/>
        <a:p>
          <a:endParaRPr lang="zh-CN" altLang="en-US"/>
        </a:p>
      </dgm:t>
    </dgm:pt>
    <dgm:pt modelId="{7134D6DE-09A5-45E1-B7E4-BA1D579345E9}" type="pres">
      <dgm:prSet presAssocID="{14D56876-94E7-4C0C-AA59-4D15FD9CAC1B}" presName="Name19" presStyleLbl="parChTrans1D2" presStyleIdx="4" presStyleCnt="6"/>
      <dgm:spPr/>
      <dgm:t>
        <a:bodyPr/>
        <a:lstStyle/>
        <a:p>
          <a:endParaRPr lang="zh-CN" altLang="en-US"/>
        </a:p>
      </dgm:t>
    </dgm:pt>
    <dgm:pt modelId="{418B6138-D525-4795-8C8E-88F7399090FF}" type="pres">
      <dgm:prSet presAssocID="{289AF697-10BC-4DA8-BE1F-A19EFD4FB572}" presName="Name21" presStyleCnt="0"/>
      <dgm:spPr/>
      <dgm:t>
        <a:bodyPr/>
        <a:lstStyle/>
        <a:p>
          <a:endParaRPr lang="zh-CN" altLang="en-US"/>
        </a:p>
      </dgm:t>
    </dgm:pt>
    <dgm:pt modelId="{163D2D06-0263-45AD-AB76-46A885D58356}" type="pres">
      <dgm:prSet presAssocID="{289AF697-10BC-4DA8-BE1F-A19EFD4FB572}" presName="level2Shape" presStyleLbl="node2" presStyleIdx="4" presStyleCnt="6" custScaleY="167376"/>
      <dgm:spPr/>
      <dgm:t>
        <a:bodyPr/>
        <a:lstStyle/>
        <a:p>
          <a:endParaRPr lang="zh-CN" altLang="en-US"/>
        </a:p>
      </dgm:t>
    </dgm:pt>
    <dgm:pt modelId="{166951C4-B6E6-45F8-A90B-7C599240783C}" type="pres">
      <dgm:prSet presAssocID="{289AF697-10BC-4DA8-BE1F-A19EFD4FB572}" presName="hierChild3" presStyleCnt="0"/>
      <dgm:spPr/>
      <dgm:t>
        <a:bodyPr/>
        <a:lstStyle/>
        <a:p>
          <a:endParaRPr lang="zh-CN" altLang="en-US"/>
        </a:p>
      </dgm:t>
    </dgm:pt>
    <dgm:pt modelId="{02F5249B-608E-4352-AC3C-D45DA01AB4BB}" type="pres">
      <dgm:prSet presAssocID="{04327E36-1284-47B1-A925-9272DBCAAA50}" presName="Name19" presStyleLbl="parChTrans1D2" presStyleIdx="5" presStyleCnt="6"/>
      <dgm:spPr/>
      <dgm:t>
        <a:bodyPr/>
        <a:lstStyle/>
        <a:p>
          <a:endParaRPr lang="zh-CN" altLang="en-US"/>
        </a:p>
      </dgm:t>
    </dgm:pt>
    <dgm:pt modelId="{87488EF0-C102-4CD6-BA82-E7ECDA923196}" type="pres">
      <dgm:prSet presAssocID="{7CE0B9D2-D5AB-4C20-9623-97514CCDA1F8}" presName="Name21" presStyleCnt="0"/>
      <dgm:spPr/>
      <dgm:t>
        <a:bodyPr/>
        <a:lstStyle/>
        <a:p>
          <a:endParaRPr lang="zh-CN" altLang="en-US"/>
        </a:p>
      </dgm:t>
    </dgm:pt>
    <dgm:pt modelId="{3DC5C75D-8F9D-4EE3-B923-881C19995C2E}" type="pres">
      <dgm:prSet presAssocID="{7CE0B9D2-D5AB-4C20-9623-97514CCDA1F8}" presName="level2Shape" presStyleLbl="node2" presStyleIdx="5" presStyleCnt="6" custScaleY="167376"/>
      <dgm:spPr/>
      <dgm:t>
        <a:bodyPr/>
        <a:lstStyle/>
        <a:p>
          <a:endParaRPr lang="zh-CN" altLang="en-US"/>
        </a:p>
      </dgm:t>
    </dgm:pt>
    <dgm:pt modelId="{5B779966-71D7-4A3C-9DB9-28E4CD90DF32}" type="pres">
      <dgm:prSet presAssocID="{7CE0B9D2-D5AB-4C20-9623-97514CCDA1F8}" presName="hierChild3" presStyleCnt="0"/>
      <dgm:spPr/>
      <dgm:t>
        <a:bodyPr/>
        <a:lstStyle/>
        <a:p>
          <a:endParaRPr lang="zh-CN" altLang="en-US"/>
        </a:p>
      </dgm:t>
    </dgm:pt>
    <dgm:pt modelId="{30D3110E-6639-49C3-8AE8-6BA26E76FAD5}" type="pres">
      <dgm:prSet presAssocID="{8EA94EB8-172A-49D0-AE35-2A8D7224190F}" presName="bgShapesFlow" presStyleCnt="0"/>
      <dgm:spPr/>
      <dgm:t>
        <a:bodyPr/>
        <a:lstStyle/>
        <a:p>
          <a:endParaRPr lang="zh-CN" altLang="en-US"/>
        </a:p>
      </dgm:t>
    </dgm:pt>
  </dgm:ptLst>
  <dgm:cxnLst>
    <dgm:cxn modelId="{EDCF7F78-B154-430C-A58B-F709CD75E706}" type="presOf" srcId="{289AF697-10BC-4DA8-BE1F-A19EFD4FB572}" destId="{163D2D06-0263-45AD-AB76-46A885D58356}" srcOrd="0" destOrd="0" presId="urn:microsoft.com/office/officeart/2005/8/layout/hierarchy6"/>
    <dgm:cxn modelId="{E7625C1C-5380-4EF0-8931-8BF2624726B6}" type="presOf" srcId="{8EA94EB8-172A-49D0-AE35-2A8D7224190F}" destId="{C6BA8FA0-A6F6-40E9-B495-D0E776859463}" srcOrd="0" destOrd="0" presId="urn:microsoft.com/office/officeart/2005/8/layout/hierarchy6"/>
    <dgm:cxn modelId="{DFA25B29-A134-4316-9554-9403ADFE8226}" type="presOf" srcId="{14D56876-94E7-4C0C-AA59-4D15FD9CAC1B}" destId="{7134D6DE-09A5-45E1-B7E4-BA1D579345E9}" srcOrd="0" destOrd="0" presId="urn:microsoft.com/office/officeart/2005/8/layout/hierarchy6"/>
    <dgm:cxn modelId="{BE2BDD00-6603-4566-A650-545B0F7779A2}" type="presOf" srcId="{95408790-484F-4618-9465-1A04C5DFE09A}" destId="{606369AA-C2C3-46B1-A6FE-5B73CFF351F0}" srcOrd="0" destOrd="0" presId="urn:microsoft.com/office/officeart/2005/8/layout/hierarchy6"/>
    <dgm:cxn modelId="{1D27FB57-C4D8-4DE8-A35B-A5DFB93E4349}" srcId="{8EA94EB8-172A-49D0-AE35-2A8D7224190F}" destId="{BDEBEC6E-219B-404A-AE53-BF6A8ECDEF88}" srcOrd="0" destOrd="0" parTransId="{2A58D415-1F0A-4EB2-A86A-A3A90F18851F}" sibTransId="{A51D1870-A1A4-4A12-820C-72B826922433}"/>
    <dgm:cxn modelId="{9B4D5466-7596-4DA1-9361-65A6ABA1A6B0}" type="presOf" srcId="{04327E36-1284-47B1-A925-9272DBCAAA50}" destId="{02F5249B-608E-4352-AC3C-D45DA01AB4BB}" srcOrd="0" destOrd="0" presId="urn:microsoft.com/office/officeart/2005/8/layout/hierarchy6"/>
    <dgm:cxn modelId="{B236010A-E421-49AC-9D2B-596756E3B3B1}" type="presOf" srcId="{803389F6-9BAC-42B0-BA08-017036630C0A}" destId="{ED408A30-F74D-40A3-9853-3BF494A6C127}" srcOrd="0" destOrd="0" presId="urn:microsoft.com/office/officeart/2005/8/layout/hierarchy6"/>
    <dgm:cxn modelId="{0A9CA4F6-EF82-4333-9FBF-E2C05C7D1A7B}" srcId="{BDEBEC6E-219B-404A-AE53-BF6A8ECDEF88}" destId="{289AF697-10BC-4DA8-BE1F-A19EFD4FB572}" srcOrd="4" destOrd="0" parTransId="{14D56876-94E7-4C0C-AA59-4D15FD9CAC1B}" sibTransId="{09347859-7778-46EE-B69C-45AE71DEB1C6}"/>
    <dgm:cxn modelId="{5458835B-B10C-4A96-B1BD-2A1AF8FA8842}" type="presOf" srcId="{7CE0B9D2-D5AB-4C20-9623-97514CCDA1F8}" destId="{3DC5C75D-8F9D-4EE3-B923-881C19995C2E}" srcOrd="0" destOrd="0" presId="urn:microsoft.com/office/officeart/2005/8/layout/hierarchy6"/>
    <dgm:cxn modelId="{B2CFA520-7BD0-432F-8BC5-DED63363C353}" type="presOf" srcId="{30480C49-3006-4007-B9F6-E324F0EFFFDC}" destId="{E90CC1CE-0CC0-45F9-8D23-D89417ECF5A2}" srcOrd="0" destOrd="0" presId="urn:microsoft.com/office/officeart/2005/8/layout/hierarchy6"/>
    <dgm:cxn modelId="{38E99580-67C6-406E-BE6B-2644C0FC8F16}" type="presOf" srcId="{8F1F6CE6-3125-4A1E-8C39-CD8191034ED4}" destId="{8D99F45B-A0AA-45D3-A792-8EF831C5D3FE}" srcOrd="0" destOrd="0" presId="urn:microsoft.com/office/officeart/2005/8/layout/hierarchy6"/>
    <dgm:cxn modelId="{EB8FC0D4-8BF6-46C6-9365-662E07097C62}" type="presOf" srcId="{C3F9CF04-57DA-4053-8DC0-DE9CDFD0EBB2}" destId="{EBAD1732-2056-4152-8454-D914BAA367A0}" srcOrd="0" destOrd="0" presId="urn:microsoft.com/office/officeart/2005/8/layout/hierarchy6"/>
    <dgm:cxn modelId="{DE626AD2-52EB-452C-A613-CCE566095C84}" srcId="{BDEBEC6E-219B-404A-AE53-BF6A8ECDEF88}" destId="{7CE0B9D2-D5AB-4C20-9623-97514CCDA1F8}" srcOrd="5" destOrd="0" parTransId="{04327E36-1284-47B1-A925-9272DBCAAA50}" sibTransId="{07E5C003-E215-41DA-98A8-514E0E68AE69}"/>
    <dgm:cxn modelId="{B129F3C1-87AA-4F0F-8C83-21ACF66D26B7}" type="presOf" srcId="{5FE96EB0-FE33-4C2C-846A-AD3D1D65E4EC}" destId="{843BB135-B999-4A99-AF34-BF9DE08C50F1}" srcOrd="0" destOrd="0" presId="urn:microsoft.com/office/officeart/2005/8/layout/hierarchy6"/>
    <dgm:cxn modelId="{E618ACBF-4AB8-4826-ADE4-7B6CD498140E}" srcId="{BDEBEC6E-219B-404A-AE53-BF6A8ECDEF88}" destId="{95408790-484F-4618-9465-1A04C5DFE09A}" srcOrd="2" destOrd="0" parTransId="{C3F9CF04-57DA-4053-8DC0-DE9CDFD0EBB2}" sibTransId="{5ADF3DF4-55D4-4D18-AAFD-681A4F3B54B5}"/>
    <dgm:cxn modelId="{FBF1A3A1-0EC5-4DF5-BE60-7B5C70AE2DC5}" type="presOf" srcId="{BDEBEC6E-219B-404A-AE53-BF6A8ECDEF88}" destId="{2465DABE-33FD-45A7-832B-7B63D49C14B8}" srcOrd="0" destOrd="0" presId="urn:microsoft.com/office/officeart/2005/8/layout/hierarchy6"/>
    <dgm:cxn modelId="{787D734A-7790-4B75-AEBC-96849008C317}" srcId="{BDEBEC6E-219B-404A-AE53-BF6A8ECDEF88}" destId="{8F1F6CE6-3125-4A1E-8C39-CD8191034ED4}" srcOrd="0" destOrd="0" parTransId="{5FE96EB0-FE33-4C2C-846A-AD3D1D65E4EC}" sibTransId="{C5A3CC9D-D9DA-4AF9-975D-05A501CAB65B}"/>
    <dgm:cxn modelId="{C0D91615-E7B5-461C-B9B0-47D756675BF8}" type="presOf" srcId="{FDB92079-802B-4511-9150-753F41E45B39}" destId="{5832A6A7-502B-4A16-BB8B-777CE43F949D}" srcOrd="0" destOrd="0" presId="urn:microsoft.com/office/officeart/2005/8/layout/hierarchy6"/>
    <dgm:cxn modelId="{0870FF18-E8B7-44FF-8371-951E91A4FB2E}" type="presOf" srcId="{099BC098-D19C-4A12-B4D6-3634ABF93B7A}" destId="{FDABC084-F824-45A5-AAE5-B63979D4D57B}" srcOrd="0" destOrd="0" presId="urn:microsoft.com/office/officeart/2005/8/layout/hierarchy6"/>
    <dgm:cxn modelId="{AEDB6865-19F3-4565-83D5-D04B2CB0F908}" srcId="{BDEBEC6E-219B-404A-AE53-BF6A8ECDEF88}" destId="{FDB92079-802B-4511-9150-753F41E45B39}" srcOrd="3" destOrd="0" parTransId="{30480C49-3006-4007-B9F6-E324F0EFFFDC}" sibTransId="{5726BBF1-27B0-4461-9479-79D720D819B2}"/>
    <dgm:cxn modelId="{14628CBF-F988-4340-A758-5B84C2664363}" srcId="{BDEBEC6E-219B-404A-AE53-BF6A8ECDEF88}" destId="{099BC098-D19C-4A12-B4D6-3634ABF93B7A}" srcOrd="1" destOrd="0" parTransId="{803389F6-9BAC-42B0-BA08-017036630C0A}" sibTransId="{9C9B803A-836F-457A-A180-6A354A80E657}"/>
    <dgm:cxn modelId="{3F127025-4E86-4D7B-9826-30E5C280A4BA}" type="presParOf" srcId="{C6BA8FA0-A6F6-40E9-B495-D0E776859463}" destId="{4D24129E-3789-4178-B2CA-32DC68357BEA}" srcOrd="0" destOrd="0" presId="urn:microsoft.com/office/officeart/2005/8/layout/hierarchy6"/>
    <dgm:cxn modelId="{F009B79D-6B60-421F-8765-4B3C66FA9680}" type="presParOf" srcId="{4D24129E-3789-4178-B2CA-32DC68357BEA}" destId="{10979D60-EA7D-4FF4-AED5-44924060A1B1}" srcOrd="0" destOrd="0" presId="urn:microsoft.com/office/officeart/2005/8/layout/hierarchy6"/>
    <dgm:cxn modelId="{2AC54049-6AA7-45DB-BB4E-CA885B513C21}" type="presParOf" srcId="{10979D60-EA7D-4FF4-AED5-44924060A1B1}" destId="{F256B015-8E3A-483A-834F-7A345DAF91DB}" srcOrd="0" destOrd="0" presId="urn:microsoft.com/office/officeart/2005/8/layout/hierarchy6"/>
    <dgm:cxn modelId="{16FDC376-A971-45CC-BD80-C70D5F995401}" type="presParOf" srcId="{F256B015-8E3A-483A-834F-7A345DAF91DB}" destId="{2465DABE-33FD-45A7-832B-7B63D49C14B8}" srcOrd="0" destOrd="0" presId="urn:microsoft.com/office/officeart/2005/8/layout/hierarchy6"/>
    <dgm:cxn modelId="{17E02A73-342C-4E8B-94BC-18C9F21025D4}" type="presParOf" srcId="{F256B015-8E3A-483A-834F-7A345DAF91DB}" destId="{F716E2B6-F6C3-4160-B8EE-6348D0EEAB32}" srcOrd="1" destOrd="0" presId="urn:microsoft.com/office/officeart/2005/8/layout/hierarchy6"/>
    <dgm:cxn modelId="{D0255DC8-6A14-49C0-A695-A000CF44D11F}" type="presParOf" srcId="{F716E2B6-F6C3-4160-B8EE-6348D0EEAB32}" destId="{843BB135-B999-4A99-AF34-BF9DE08C50F1}" srcOrd="0" destOrd="0" presId="urn:microsoft.com/office/officeart/2005/8/layout/hierarchy6"/>
    <dgm:cxn modelId="{31ABE8BD-286C-4D70-B14D-99AC19374C46}" type="presParOf" srcId="{F716E2B6-F6C3-4160-B8EE-6348D0EEAB32}" destId="{B72A3EB3-3764-435B-A8DE-80AC4A869887}" srcOrd="1" destOrd="0" presId="urn:microsoft.com/office/officeart/2005/8/layout/hierarchy6"/>
    <dgm:cxn modelId="{78952BD0-74BD-4B75-8EA8-D20B85CE1642}" type="presParOf" srcId="{B72A3EB3-3764-435B-A8DE-80AC4A869887}" destId="{8D99F45B-A0AA-45D3-A792-8EF831C5D3FE}" srcOrd="0" destOrd="0" presId="urn:microsoft.com/office/officeart/2005/8/layout/hierarchy6"/>
    <dgm:cxn modelId="{C93057B0-AF09-45FE-8261-C132DB048521}" type="presParOf" srcId="{B72A3EB3-3764-435B-A8DE-80AC4A869887}" destId="{CA19DB44-280B-4FD3-8CA5-026A06C07583}" srcOrd="1" destOrd="0" presId="urn:microsoft.com/office/officeart/2005/8/layout/hierarchy6"/>
    <dgm:cxn modelId="{2148EFA9-C538-43CC-9506-9F95A9E6678C}" type="presParOf" srcId="{F716E2B6-F6C3-4160-B8EE-6348D0EEAB32}" destId="{ED408A30-F74D-40A3-9853-3BF494A6C127}" srcOrd="2" destOrd="0" presId="urn:microsoft.com/office/officeart/2005/8/layout/hierarchy6"/>
    <dgm:cxn modelId="{CE8E4BCA-4501-4B22-8C37-4A48C3D51733}" type="presParOf" srcId="{F716E2B6-F6C3-4160-B8EE-6348D0EEAB32}" destId="{D6467326-949A-4782-AE68-9B7355270086}" srcOrd="3" destOrd="0" presId="urn:microsoft.com/office/officeart/2005/8/layout/hierarchy6"/>
    <dgm:cxn modelId="{DD3C842F-9F96-4F94-9EB6-4B763F5F2CA3}" type="presParOf" srcId="{D6467326-949A-4782-AE68-9B7355270086}" destId="{FDABC084-F824-45A5-AAE5-B63979D4D57B}" srcOrd="0" destOrd="0" presId="urn:microsoft.com/office/officeart/2005/8/layout/hierarchy6"/>
    <dgm:cxn modelId="{540D2EDF-87FF-45C3-8779-4CDCCC27917D}" type="presParOf" srcId="{D6467326-949A-4782-AE68-9B7355270086}" destId="{F3DABB82-4A08-44D9-B3C5-8D5DD49108E2}" srcOrd="1" destOrd="0" presId="urn:microsoft.com/office/officeart/2005/8/layout/hierarchy6"/>
    <dgm:cxn modelId="{557A61F7-B568-4B26-90CC-65C85039C2E1}" type="presParOf" srcId="{F716E2B6-F6C3-4160-B8EE-6348D0EEAB32}" destId="{EBAD1732-2056-4152-8454-D914BAA367A0}" srcOrd="4" destOrd="0" presId="urn:microsoft.com/office/officeart/2005/8/layout/hierarchy6"/>
    <dgm:cxn modelId="{19F87A31-B939-472B-9374-CDEF684E6465}" type="presParOf" srcId="{F716E2B6-F6C3-4160-B8EE-6348D0EEAB32}" destId="{57A9E24F-DC06-4565-8328-C4C238487D44}" srcOrd="5" destOrd="0" presId="urn:microsoft.com/office/officeart/2005/8/layout/hierarchy6"/>
    <dgm:cxn modelId="{2E1AE211-6790-4480-B19D-3171C1509C6A}" type="presParOf" srcId="{57A9E24F-DC06-4565-8328-C4C238487D44}" destId="{606369AA-C2C3-46B1-A6FE-5B73CFF351F0}" srcOrd="0" destOrd="0" presId="urn:microsoft.com/office/officeart/2005/8/layout/hierarchy6"/>
    <dgm:cxn modelId="{222F3275-0974-435E-A30A-13E32F594BF4}" type="presParOf" srcId="{57A9E24F-DC06-4565-8328-C4C238487D44}" destId="{782029B3-4284-4B77-8E02-029A4369C5B4}" srcOrd="1" destOrd="0" presId="urn:microsoft.com/office/officeart/2005/8/layout/hierarchy6"/>
    <dgm:cxn modelId="{4545C0F0-C2FE-4933-890E-2E3F4073AB95}" type="presParOf" srcId="{F716E2B6-F6C3-4160-B8EE-6348D0EEAB32}" destId="{E90CC1CE-0CC0-45F9-8D23-D89417ECF5A2}" srcOrd="6" destOrd="0" presId="urn:microsoft.com/office/officeart/2005/8/layout/hierarchy6"/>
    <dgm:cxn modelId="{2F040830-AD56-49BC-BA4E-B688599CBF3E}" type="presParOf" srcId="{F716E2B6-F6C3-4160-B8EE-6348D0EEAB32}" destId="{6D9D3017-8872-403B-BA33-446578A1B2B6}" srcOrd="7" destOrd="0" presId="urn:microsoft.com/office/officeart/2005/8/layout/hierarchy6"/>
    <dgm:cxn modelId="{D701664D-470C-4DAC-A1B0-E3FB9227F138}" type="presParOf" srcId="{6D9D3017-8872-403B-BA33-446578A1B2B6}" destId="{5832A6A7-502B-4A16-BB8B-777CE43F949D}" srcOrd="0" destOrd="0" presId="urn:microsoft.com/office/officeart/2005/8/layout/hierarchy6"/>
    <dgm:cxn modelId="{370E4C06-EDBB-4FF5-A8B7-63B6841967F4}" type="presParOf" srcId="{6D9D3017-8872-403B-BA33-446578A1B2B6}" destId="{A13A0BEC-5C11-4F08-8717-8B06BAEAA23C}" srcOrd="1" destOrd="0" presId="urn:microsoft.com/office/officeart/2005/8/layout/hierarchy6"/>
    <dgm:cxn modelId="{224228B6-AC2F-4AC0-BAF2-ACD5A1C0EF02}" type="presParOf" srcId="{F716E2B6-F6C3-4160-B8EE-6348D0EEAB32}" destId="{7134D6DE-09A5-45E1-B7E4-BA1D579345E9}" srcOrd="8" destOrd="0" presId="urn:microsoft.com/office/officeart/2005/8/layout/hierarchy6"/>
    <dgm:cxn modelId="{8ECF5E31-A441-4A64-950C-C22513FF24FB}" type="presParOf" srcId="{F716E2B6-F6C3-4160-B8EE-6348D0EEAB32}" destId="{418B6138-D525-4795-8C8E-88F7399090FF}" srcOrd="9" destOrd="0" presId="urn:microsoft.com/office/officeart/2005/8/layout/hierarchy6"/>
    <dgm:cxn modelId="{B2C59728-6EA3-4F2D-9EEC-42C81A1EC60C}" type="presParOf" srcId="{418B6138-D525-4795-8C8E-88F7399090FF}" destId="{163D2D06-0263-45AD-AB76-46A885D58356}" srcOrd="0" destOrd="0" presId="urn:microsoft.com/office/officeart/2005/8/layout/hierarchy6"/>
    <dgm:cxn modelId="{A34FAFBB-429A-46E7-A119-4BBCAF364684}" type="presParOf" srcId="{418B6138-D525-4795-8C8E-88F7399090FF}" destId="{166951C4-B6E6-45F8-A90B-7C599240783C}" srcOrd="1" destOrd="0" presId="urn:microsoft.com/office/officeart/2005/8/layout/hierarchy6"/>
    <dgm:cxn modelId="{05A76941-7155-46C5-9C38-0A749F364B9D}" type="presParOf" srcId="{F716E2B6-F6C3-4160-B8EE-6348D0EEAB32}" destId="{02F5249B-608E-4352-AC3C-D45DA01AB4BB}" srcOrd="10" destOrd="0" presId="urn:microsoft.com/office/officeart/2005/8/layout/hierarchy6"/>
    <dgm:cxn modelId="{568F86C0-0D78-4C84-8DD7-60FDC2CDDEBF}" type="presParOf" srcId="{F716E2B6-F6C3-4160-B8EE-6348D0EEAB32}" destId="{87488EF0-C102-4CD6-BA82-E7ECDA923196}" srcOrd="11" destOrd="0" presId="urn:microsoft.com/office/officeart/2005/8/layout/hierarchy6"/>
    <dgm:cxn modelId="{96258A8E-E84D-4905-8FD1-4BB907B8FAA4}" type="presParOf" srcId="{87488EF0-C102-4CD6-BA82-E7ECDA923196}" destId="{3DC5C75D-8F9D-4EE3-B923-881C19995C2E}" srcOrd="0" destOrd="0" presId="urn:microsoft.com/office/officeart/2005/8/layout/hierarchy6"/>
    <dgm:cxn modelId="{F87BBEF9-B832-496A-AA26-C7F3253EE227}" type="presParOf" srcId="{87488EF0-C102-4CD6-BA82-E7ECDA923196}" destId="{5B779966-71D7-4A3C-9DB9-28E4CD90DF32}" srcOrd="1" destOrd="0" presId="urn:microsoft.com/office/officeart/2005/8/layout/hierarchy6"/>
    <dgm:cxn modelId="{DB3366EA-A57B-400F-A985-36C460F7FCEF}" type="presParOf" srcId="{C6BA8FA0-A6F6-40E9-B495-D0E776859463}" destId="{30D3110E-6639-49C3-8AE8-6BA26E76FAD5}" srcOrd="1" destOrd="0" presId="urn:microsoft.com/office/officeart/2005/8/layout/hierarchy6"/>
  </dgm:cxnLst>
  <dgm:bg/>
  <dgm:whole/>
</dgm:dataModel>
</file>

<file path=ppt/diagrams/data19.xml><?xml version="1.0" encoding="utf-8"?>
<dgm:dataModel xmlns:dgm="http://schemas.openxmlformats.org/drawingml/2006/diagram" xmlns:a="http://schemas.openxmlformats.org/drawingml/2006/main">
  <dgm:ptLst>
    <dgm:pt modelId="{4C3B015A-4C13-45A2-AB9A-0FD3F6695A96}"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4F6B96AC-77C0-4CB0-9F76-E6E314498526}">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1</a:t>
          </a:r>
          <a:endParaRPr lang="zh-CN" dirty="0">
            <a:solidFill>
              <a:schemeClr val="tx1"/>
            </a:solidFill>
          </a:endParaRPr>
        </a:p>
      </dgm:t>
    </dgm:pt>
    <dgm:pt modelId="{2A999CCB-BA1B-4CF2-8AD8-73A8F8BDF39F}" type="parTrans" cxnId="{03274576-3AE8-417A-85D4-34D4361E13BB}">
      <dgm:prSet/>
      <dgm:spPr/>
      <dgm:t>
        <a:bodyPr/>
        <a:lstStyle/>
        <a:p>
          <a:endParaRPr lang="zh-CN" altLang="en-US"/>
        </a:p>
      </dgm:t>
    </dgm:pt>
    <dgm:pt modelId="{8327F604-76F2-4406-A5B9-55EE7DCDE5F8}" type="sibTrans" cxnId="{03274576-3AE8-417A-85D4-34D4361E13BB}">
      <dgm:prSet/>
      <dgm:spPr/>
      <dgm:t>
        <a:bodyPr/>
        <a:lstStyle/>
        <a:p>
          <a:endParaRPr lang="zh-CN" altLang="en-US"/>
        </a:p>
      </dgm:t>
    </dgm:pt>
    <dgm:pt modelId="{0D98387E-0621-4EA5-99E0-5EA7E2E93AC6}">
      <dgm:prSet custT="1"/>
      <dgm:spPr>
        <a:solidFill>
          <a:srgbClr val="FFFF99">
            <a:alpha val="90000"/>
          </a:srgbClr>
        </a:solidFill>
      </dgm:spPr>
      <dgm:t>
        <a:bodyPr/>
        <a:lstStyle/>
        <a:p>
          <a:pPr rtl="0"/>
          <a:r>
            <a:rPr lang="zh-CN" altLang="en-US" sz="1800" b="1" dirty="0" smtClean="0"/>
            <a:t>学生用自己的账号密码登录到平台，点毕业论文</a:t>
          </a:r>
          <a:endParaRPr lang="zh-CN" altLang="en-US" sz="1800" b="1" dirty="0"/>
        </a:p>
      </dgm:t>
    </dgm:pt>
    <dgm:pt modelId="{7191B12D-7D7E-46F4-994D-AA0ED77A505E}" type="parTrans" cxnId="{8CE4C735-B449-499D-8106-B35A398D8E9E}">
      <dgm:prSet/>
      <dgm:spPr/>
      <dgm:t>
        <a:bodyPr/>
        <a:lstStyle/>
        <a:p>
          <a:endParaRPr lang="zh-CN" altLang="en-US"/>
        </a:p>
      </dgm:t>
    </dgm:pt>
    <dgm:pt modelId="{10C6AE7E-AE11-40E0-99A1-91F3EF7B3E14}" type="sibTrans" cxnId="{8CE4C735-B449-499D-8106-B35A398D8E9E}">
      <dgm:prSet/>
      <dgm:spPr/>
      <dgm:t>
        <a:bodyPr/>
        <a:lstStyle/>
        <a:p>
          <a:endParaRPr lang="zh-CN" altLang="en-US"/>
        </a:p>
      </dgm:t>
    </dgm:pt>
    <dgm:pt modelId="{E01EB2B9-0500-4BCE-BD8A-140727E462FF}" type="pres">
      <dgm:prSet presAssocID="{4C3B015A-4C13-45A2-AB9A-0FD3F6695A96}" presName="linearFlow" presStyleCnt="0">
        <dgm:presLayoutVars>
          <dgm:dir/>
          <dgm:animLvl val="lvl"/>
          <dgm:resizeHandles val="exact"/>
        </dgm:presLayoutVars>
      </dgm:prSet>
      <dgm:spPr/>
      <dgm:t>
        <a:bodyPr/>
        <a:lstStyle/>
        <a:p>
          <a:endParaRPr lang="zh-CN" altLang="en-US"/>
        </a:p>
      </dgm:t>
    </dgm:pt>
    <dgm:pt modelId="{7628F205-A6B5-4607-BB72-E2E17FEA6953}" type="pres">
      <dgm:prSet presAssocID="{4F6B96AC-77C0-4CB0-9F76-E6E314498526}" presName="composite" presStyleCnt="0"/>
      <dgm:spPr/>
    </dgm:pt>
    <dgm:pt modelId="{D801D31A-585C-4424-B3FB-FEC37C4C3820}" type="pres">
      <dgm:prSet presAssocID="{4F6B96AC-77C0-4CB0-9F76-E6E314498526}" presName="parentText" presStyleLbl="alignNode1" presStyleIdx="0" presStyleCnt="1">
        <dgm:presLayoutVars>
          <dgm:chMax val="1"/>
          <dgm:bulletEnabled val="1"/>
        </dgm:presLayoutVars>
      </dgm:prSet>
      <dgm:spPr/>
      <dgm:t>
        <a:bodyPr/>
        <a:lstStyle/>
        <a:p>
          <a:endParaRPr lang="zh-CN" altLang="en-US"/>
        </a:p>
      </dgm:t>
    </dgm:pt>
    <dgm:pt modelId="{90AC26D9-01E8-4F92-9C9D-9A1EE781C296}" type="pres">
      <dgm:prSet presAssocID="{4F6B96AC-77C0-4CB0-9F76-E6E314498526}" presName="descendantText" presStyleLbl="alignAcc1" presStyleIdx="0" presStyleCnt="1">
        <dgm:presLayoutVars>
          <dgm:bulletEnabled val="1"/>
        </dgm:presLayoutVars>
      </dgm:prSet>
      <dgm:spPr/>
      <dgm:t>
        <a:bodyPr/>
        <a:lstStyle/>
        <a:p>
          <a:endParaRPr lang="zh-CN" altLang="en-US"/>
        </a:p>
      </dgm:t>
    </dgm:pt>
  </dgm:ptLst>
  <dgm:cxnLst>
    <dgm:cxn modelId="{CC02E3A5-3666-488D-992C-81ADE229656F}" type="presOf" srcId="{4F6B96AC-77C0-4CB0-9F76-E6E314498526}" destId="{D801D31A-585C-4424-B3FB-FEC37C4C3820}" srcOrd="0" destOrd="0" presId="urn:microsoft.com/office/officeart/2005/8/layout/chevron2"/>
    <dgm:cxn modelId="{70D199D7-3B6B-4AC4-B98D-EC536542E2D8}" type="presOf" srcId="{4C3B015A-4C13-45A2-AB9A-0FD3F6695A96}" destId="{E01EB2B9-0500-4BCE-BD8A-140727E462FF}" srcOrd="0" destOrd="0" presId="urn:microsoft.com/office/officeart/2005/8/layout/chevron2"/>
    <dgm:cxn modelId="{ADC879DC-ABBF-429C-BE79-90CD1CFC601B}" type="presOf" srcId="{0D98387E-0621-4EA5-99E0-5EA7E2E93AC6}" destId="{90AC26D9-01E8-4F92-9C9D-9A1EE781C296}" srcOrd="0" destOrd="0" presId="urn:microsoft.com/office/officeart/2005/8/layout/chevron2"/>
    <dgm:cxn modelId="{8CE4C735-B449-499D-8106-B35A398D8E9E}" srcId="{4F6B96AC-77C0-4CB0-9F76-E6E314498526}" destId="{0D98387E-0621-4EA5-99E0-5EA7E2E93AC6}" srcOrd="0" destOrd="0" parTransId="{7191B12D-7D7E-46F4-994D-AA0ED77A505E}" sibTransId="{10C6AE7E-AE11-40E0-99A1-91F3EF7B3E14}"/>
    <dgm:cxn modelId="{03274576-3AE8-417A-85D4-34D4361E13BB}" srcId="{4C3B015A-4C13-45A2-AB9A-0FD3F6695A96}" destId="{4F6B96AC-77C0-4CB0-9F76-E6E314498526}" srcOrd="0" destOrd="0" parTransId="{2A999CCB-BA1B-4CF2-8AD8-73A8F8BDF39F}" sibTransId="{8327F604-76F2-4406-A5B9-55EE7DCDE5F8}"/>
    <dgm:cxn modelId="{BBEF8637-7243-40CD-8F6D-5FE9342D1106}" type="presParOf" srcId="{E01EB2B9-0500-4BCE-BD8A-140727E462FF}" destId="{7628F205-A6B5-4607-BB72-E2E17FEA6953}" srcOrd="0" destOrd="0" presId="urn:microsoft.com/office/officeart/2005/8/layout/chevron2"/>
    <dgm:cxn modelId="{7F515846-2257-4C5C-A17E-A5A1C59B9CB0}" type="presParOf" srcId="{7628F205-A6B5-4607-BB72-E2E17FEA6953}" destId="{D801D31A-585C-4424-B3FB-FEC37C4C3820}" srcOrd="0" destOrd="0" presId="urn:microsoft.com/office/officeart/2005/8/layout/chevron2"/>
    <dgm:cxn modelId="{AECB472F-6241-46FD-A106-9859D0873991}" type="presParOf" srcId="{7628F205-A6B5-4607-BB72-E2E17FEA6953}" destId="{90AC26D9-01E8-4F92-9C9D-9A1EE781C296}" srcOrd="1" destOrd="0" presId="urn:microsoft.com/office/officeart/2005/8/layout/chevron2"/>
  </dgm:cxnLst>
  <dgm:bg/>
  <dgm:whole/>
</dgm:dataModel>
</file>

<file path=ppt/diagrams/data2.xml><?xml version="1.0" encoding="utf-8"?>
<dgm:dataModel xmlns:dgm="http://schemas.openxmlformats.org/drawingml/2006/diagram" xmlns:a="http://schemas.openxmlformats.org/drawingml/2006/main">
  <dgm:ptLst>
    <dgm:pt modelId="{D2FD2663-ABC5-4B9F-BD45-E98BD147F861}" type="doc">
      <dgm:prSet loTypeId="urn:microsoft.com/office/officeart/2005/8/layout/hierarchy6" loCatId="hierarchy" qsTypeId="urn:microsoft.com/office/officeart/2005/8/quickstyle/3d2" qsCatId="3D" csTypeId="urn:microsoft.com/office/officeart/2005/8/colors/accent6_4" csCatId="accent6" phldr="1"/>
      <dgm:spPr/>
      <dgm:t>
        <a:bodyPr/>
        <a:lstStyle/>
        <a:p>
          <a:endParaRPr lang="zh-CN" altLang="en-US"/>
        </a:p>
      </dgm:t>
    </dgm:pt>
    <dgm:pt modelId="{4AD149FD-3B38-4AC9-8E64-2744E28B0555}">
      <dgm:prSet phldrT="[文本]" custT="1"/>
      <dgm:spPr/>
      <dgm:t>
        <a:bodyPr/>
        <a:lstStyle/>
        <a:p>
          <a:r>
            <a:rPr lang="zh-CN" altLang="en-US" sz="2800" dirty="0" smtClean="0"/>
            <a:t>管理人员操作</a:t>
          </a:r>
          <a:endParaRPr lang="zh-CN" altLang="en-US" sz="2800" dirty="0"/>
        </a:p>
      </dgm:t>
    </dgm:pt>
    <dgm:pt modelId="{97023076-0650-4EFB-B35D-962ADBF9731F}" type="parTrans" cxnId="{AFC140B0-304E-4BDB-A608-3C044C781A9B}">
      <dgm:prSet/>
      <dgm:spPr/>
      <dgm:t>
        <a:bodyPr/>
        <a:lstStyle/>
        <a:p>
          <a:endParaRPr lang="zh-CN" altLang="en-US"/>
        </a:p>
      </dgm:t>
    </dgm:pt>
    <dgm:pt modelId="{3549970E-AA43-43B3-90EF-AADAB9BD7723}" type="sibTrans" cxnId="{AFC140B0-304E-4BDB-A608-3C044C781A9B}">
      <dgm:prSet/>
      <dgm:spPr/>
      <dgm:t>
        <a:bodyPr/>
        <a:lstStyle/>
        <a:p>
          <a:endParaRPr lang="zh-CN" altLang="en-US"/>
        </a:p>
      </dgm:t>
    </dgm:pt>
    <dgm:pt modelId="{295A7661-CCF9-481D-BD03-B7CCAB1C6A36}">
      <dgm:prSet phldrT="[文本]"/>
      <dgm:spPr/>
      <dgm:t>
        <a:bodyPr/>
        <a:lstStyle/>
        <a:p>
          <a:r>
            <a:rPr lang="zh-CN" altLang="en-US" dirty="0" smtClean="0"/>
            <a:t>添加学生并点击申请通过</a:t>
          </a:r>
          <a:endParaRPr lang="zh-CN" altLang="en-US" dirty="0"/>
        </a:p>
      </dgm:t>
    </dgm:pt>
    <dgm:pt modelId="{6B2B770D-3868-44E0-A290-68A356943EF9}" type="parTrans" cxnId="{4A0C2E91-099E-48D2-A73D-221E4EDD8811}">
      <dgm:prSet/>
      <dgm:spPr/>
      <dgm:t>
        <a:bodyPr/>
        <a:lstStyle/>
        <a:p>
          <a:endParaRPr lang="zh-CN" altLang="en-US"/>
        </a:p>
      </dgm:t>
    </dgm:pt>
    <dgm:pt modelId="{1C4CA622-A10D-4ECD-93C6-AAA47276B2AA}" type="sibTrans" cxnId="{4A0C2E91-099E-48D2-A73D-221E4EDD8811}">
      <dgm:prSet/>
      <dgm:spPr/>
      <dgm:t>
        <a:bodyPr/>
        <a:lstStyle/>
        <a:p>
          <a:endParaRPr lang="zh-CN" altLang="en-US"/>
        </a:p>
      </dgm:t>
    </dgm:pt>
    <dgm:pt modelId="{139EB6E2-C24E-4086-A5DE-F1D3D7F73267}">
      <dgm:prSet phldrT="[文本]"/>
      <dgm:spPr/>
      <dgm:t>
        <a:bodyPr/>
        <a:lstStyle/>
        <a:p>
          <a:r>
            <a:rPr lang="zh-CN" altLang="en-US" dirty="0" smtClean="0"/>
            <a:t>添加指导老师信息，并告知自拟题目 ，收集完统一上报总校</a:t>
          </a:r>
          <a:endParaRPr lang="zh-CN" altLang="en-US" dirty="0"/>
        </a:p>
      </dgm:t>
    </dgm:pt>
    <dgm:pt modelId="{3A26C0F8-14E3-44D7-8CC5-00575A5D1AE2}" type="parTrans" cxnId="{F183EE9D-566E-4717-ACE3-4FCC3543BDE3}">
      <dgm:prSet/>
      <dgm:spPr/>
      <dgm:t>
        <a:bodyPr/>
        <a:lstStyle/>
        <a:p>
          <a:endParaRPr lang="zh-CN" altLang="en-US"/>
        </a:p>
      </dgm:t>
    </dgm:pt>
    <dgm:pt modelId="{DA34326E-3453-4A31-9384-5D842C2EEEAB}" type="sibTrans" cxnId="{F183EE9D-566E-4717-ACE3-4FCC3543BDE3}">
      <dgm:prSet/>
      <dgm:spPr/>
      <dgm:t>
        <a:bodyPr/>
        <a:lstStyle/>
        <a:p>
          <a:endParaRPr lang="zh-CN" altLang="en-US"/>
        </a:p>
      </dgm:t>
    </dgm:pt>
    <dgm:pt modelId="{5E203C7D-3212-4E4D-A2B0-3FCC0A753FE8}">
      <dgm:prSet phldrT="[文本]"/>
      <dgm:spPr/>
      <dgm:t>
        <a:bodyPr/>
        <a:lstStyle/>
        <a:p>
          <a:r>
            <a:rPr lang="zh-CN" altLang="en-US" dirty="0" smtClean="0"/>
            <a:t>自拟题目 ，收集完统一上报总校</a:t>
          </a:r>
          <a:endParaRPr lang="zh-CN" altLang="en-US" dirty="0"/>
        </a:p>
      </dgm:t>
    </dgm:pt>
    <dgm:pt modelId="{AABE83DC-CECA-462C-AC0C-BE1C5FF6F7BC}" type="parTrans" cxnId="{FB8DF1B8-C4EB-47E3-8A7E-424657FC2CE5}">
      <dgm:prSet/>
      <dgm:spPr/>
      <dgm:t>
        <a:bodyPr/>
        <a:lstStyle/>
        <a:p>
          <a:endParaRPr lang="zh-CN" altLang="en-US"/>
        </a:p>
      </dgm:t>
    </dgm:pt>
    <dgm:pt modelId="{7FDAC84D-3E6D-49EC-9FFE-56D669039F5E}" type="sibTrans" cxnId="{FB8DF1B8-C4EB-47E3-8A7E-424657FC2CE5}">
      <dgm:prSet/>
      <dgm:spPr/>
      <dgm:t>
        <a:bodyPr/>
        <a:lstStyle/>
        <a:p>
          <a:endParaRPr lang="zh-CN" altLang="en-US"/>
        </a:p>
      </dgm:t>
    </dgm:pt>
    <dgm:pt modelId="{D6E02E23-905A-4AC4-A79E-9DFB376C00FB}">
      <dgm:prSet phldrT="[文本]"/>
      <dgm:spPr/>
      <dgm:t>
        <a:bodyPr/>
        <a:lstStyle/>
        <a:p>
          <a:r>
            <a:rPr lang="zh-CN" altLang="en-US" dirty="0" smtClean="0"/>
            <a:t>安排现场答辩小组，一个组最少三位指导老师</a:t>
          </a:r>
          <a:endParaRPr lang="zh-CN" altLang="en-US" dirty="0"/>
        </a:p>
      </dgm:t>
    </dgm:pt>
    <dgm:pt modelId="{7AFB76AA-2DE1-41A7-BA51-2C8AC926CAAB}" type="parTrans" cxnId="{A45F2DE9-8CCA-45E2-9E0D-BA072A9E67DA}">
      <dgm:prSet/>
      <dgm:spPr/>
      <dgm:t>
        <a:bodyPr/>
        <a:lstStyle/>
        <a:p>
          <a:endParaRPr lang="zh-CN" altLang="en-US"/>
        </a:p>
      </dgm:t>
    </dgm:pt>
    <dgm:pt modelId="{DA556D06-DB5B-4707-90ED-CEBD495CCDBC}" type="sibTrans" cxnId="{A45F2DE9-8CCA-45E2-9E0D-BA072A9E67DA}">
      <dgm:prSet/>
      <dgm:spPr/>
      <dgm:t>
        <a:bodyPr/>
        <a:lstStyle/>
        <a:p>
          <a:endParaRPr lang="zh-CN" altLang="en-US"/>
        </a:p>
      </dgm:t>
    </dgm:pt>
    <dgm:pt modelId="{5525E854-5132-48C4-94C7-879898DAD3B3}" type="pres">
      <dgm:prSet presAssocID="{D2FD2663-ABC5-4B9F-BD45-E98BD147F861}" presName="mainComposite" presStyleCnt="0">
        <dgm:presLayoutVars>
          <dgm:chPref val="1"/>
          <dgm:dir/>
          <dgm:animOne val="branch"/>
          <dgm:animLvl val="lvl"/>
          <dgm:resizeHandles val="exact"/>
        </dgm:presLayoutVars>
      </dgm:prSet>
      <dgm:spPr/>
      <dgm:t>
        <a:bodyPr/>
        <a:lstStyle/>
        <a:p>
          <a:endParaRPr lang="zh-CN" altLang="en-US"/>
        </a:p>
      </dgm:t>
    </dgm:pt>
    <dgm:pt modelId="{C3036D62-5109-4081-8810-24BF5E64D36A}" type="pres">
      <dgm:prSet presAssocID="{D2FD2663-ABC5-4B9F-BD45-E98BD147F861}" presName="hierFlow" presStyleCnt="0"/>
      <dgm:spPr/>
      <dgm:t>
        <a:bodyPr/>
        <a:lstStyle/>
        <a:p>
          <a:endParaRPr lang="zh-CN" altLang="en-US"/>
        </a:p>
      </dgm:t>
    </dgm:pt>
    <dgm:pt modelId="{4BECAF01-FE28-40AD-A98C-939B3434EAF4}" type="pres">
      <dgm:prSet presAssocID="{D2FD2663-ABC5-4B9F-BD45-E98BD147F861}" presName="hierChild1" presStyleCnt="0">
        <dgm:presLayoutVars>
          <dgm:chPref val="1"/>
          <dgm:animOne val="branch"/>
          <dgm:animLvl val="lvl"/>
        </dgm:presLayoutVars>
      </dgm:prSet>
      <dgm:spPr/>
      <dgm:t>
        <a:bodyPr/>
        <a:lstStyle/>
        <a:p>
          <a:endParaRPr lang="zh-CN" altLang="en-US"/>
        </a:p>
      </dgm:t>
    </dgm:pt>
    <dgm:pt modelId="{747F73E6-5E00-4191-97DF-57C88CF8639C}" type="pres">
      <dgm:prSet presAssocID="{4AD149FD-3B38-4AC9-8E64-2744E28B0555}" presName="Name14" presStyleCnt="0"/>
      <dgm:spPr/>
      <dgm:t>
        <a:bodyPr/>
        <a:lstStyle/>
        <a:p>
          <a:endParaRPr lang="zh-CN" altLang="en-US"/>
        </a:p>
      </dgm:t>
    </dgm:pt>
    <dgm:pt modelId="{64263C7B-EBFD-4C08-BE40-2049EA0B72B8}" type="pres">
      <dgm:prSet presAssocID="{4AD149FD-3B38-4AC9-8E64-2744E28B0555}" presName="level1Shape" presStyleLbl="node0" presStyleIdx="0" presStyleCnt="1" custScaleX="193482">
        <dgm:presLayoutVars>
          <dgm:chPref val="3"/>
        </dgm:presLayoutVars>
      </dgm:prSet>
      <dgm:spPr/>
      <dgm:t>
        <a:bodyPr/>
        <a:lstStyle/>
        <a:p>
          <a:endParaRPr lang="zh-CN" altLang="en-US"/>
        </a:p>
      </dgm:t>
    </dgm:pt>
    <dgm:pt modelId="{37EB42AB-7096-454A-999C-18EC911F9733}" type="pres">
      <dgm:prSet presAssocID="{4AD149FD-3B38-4AC9-8E64-2744E28B0555}" presName="hierChild2" presStyleCnt="0"/>
      <dgm:spPr/>
      <dgm:t>
        <a:bodyPr/>
        <a:lstStyle/>
        <a:p>
          <a:endParaRPr lang="zh-CN" altLang="en-US"/>
        </a:p>
      </dgm:t>
    </dgm:pt>
    <dgm:pt modelId="{4F86058F-8DBC-492A-95B1-215349803BD2}" type="pres">
      <dgm:prSet presAssocID="{6B2B770D-3868-44E0-A290-68A356943EF9}" presName="Name19" presStyleLbl="parChTrans1D2" presStyleIdx="0" presStyleCnt="4"/>
      <dgm:spPr/>
      <dgm:t>
        <a:bodyPr/>
        <a:lstStyle/>
        <a:p>
          <a:endParaRPr lang="zh-CN" altLang="en-US"/>
        </a:p>
      </dgm:t>
    </dgm:pt>
    <dgm:pt modelId="{F6CB70E8-C3E0-4556-A9CF-793000BAD0F9}" type="pres">
      <dgm:prSet presAssocID="{295A7661-CCF9-481D-BD03-B7CCAB1C6A36}" presName="Name21" presStyleCnt="0"/>
      <dgm:spPr/>
      <dgm:t>
        <a:bodyPr/>
        <a:lstStyle/>
        <a:p>
          <a:endParaRPr lang="zh-CN" altLang="en-US"/>
        </a:p>
      </dgm:t>
    </dgm:pt>
    <dgm:pt modelId="{6D4310A5-B3A6-456F-B307-D0714709F41A}" type="pres">
      <dgm:prSet presAssocID="{295A7661-CCF9-481D-BD03-B7CCAB1C6A36}" presName="level2Shape" presStyleLbl="node2" presStyleIdx="0" presStyleCnt="4"/>
      <dgm:spPr/>
      <dgm:t>
        <a:bodyPr/>
        <a:lstStyle/>
        <a:p>
          <a:endParaRPr lang="zh-CN" altLang="en-US"/>
        </a:p>
      </dgm:t>
    </dgm:pt>
    <dgm:pt modelId="{A33CE611-A4AB-4CD4-B322-FD99E4FB1C8D}" type="pres">
      <dgm:prSet presAssocID="{295A7661-CCF9-481D-BD03-B7CCAB1C6A36}" presName="hierChild3" presStyleCnt="0"/>
      <dgm:spPr/>
      <dgm:t>
        <a:bodyPr/>
        <a:lstStyle/>
        <a:p>
          <a:endParaRPr lang="zh-CN" altLang="en-US"/>
        </a:p>
      </dgm:t>
    </dgm:pt>
    <dgm:pt modelId="{B3FC14CC-D837-4084-909C-00B16E80A87B}" type="pres">
      <dgm:prSet presAssocID="{3A26C0F8-14E3-44D7-8CC5-00575A5D1AE2}" presName="Name19" presStyleLbl="parChTrans1D2" presStyleIdx="1" presStyleCnt="4"/>
      <dgm:spPr/>
      <dgm:t>
        <a:bodyPr/>
        <a:lstStyle/>
        <a:p>
          <a:endParaRPr lang="zh-CN" altLang="en-US"/>
        </a:p>
      </dgm:t>
    </dgm:pt>
    <dgm:pt modelId="{1395E5E8-4F28-4E76-8F60-31495927933D}" type="pres">
      <dgm:prSet presAssocID="{139EB6E2-C24E-4086-A5DE-F1D3D7F73267}" presName="Name21" presStyleCnt="0"/>
      <dgm:spPr/>
      <dgm:t>
        <a:bodyPr/>
        <a:lstStyle/>
        <a:p>
          <a:endParaRPr lang="zh-CN" altLang="en-US"/>
        </a:p>
      </dgm:t>
    </dgm:pt>
    <dgm:pt modelId="{970E5E1A-2451-494D-B87F-BA48885B574D}" type="pres">
      <dgm:prSet presAssocID="{139EB6E2-C24E-4086-A5DE-F1D3D7F73267}" presName="level2Shape" presStyleLbl="node2" presStyleIdx="1" presStyleCnt="4"/>
      <dgm:spPr/>
      <dgm:t>
        <a:bodyPr/>
        <a:lstStyle/>
        <a:p>
          <a:endParaRPr lang="zh-CN" altLang="en-US"/>
        </a:p>
      </dgm:t>
    </dgm:pt>
    <dgm:pt modelId="{F07F361B-66EA-48B7-8E48-144765008006}" type="pres">
      <dgm:prSet presAssocID="{139EB6E2-C24E-4086-A5DE-F1D3D7F73267}" presName="hierChild3" presStyleCnt="0"/>
      <dgm:spPr/>
      <dgm:t>
        <a:bodyPr/>
        <a:lstStyle/>
        <a:p>
          <a:endParaRPr lang="zh-CN" altLang="en-US"/>
        </a:p>
      </dgm:t>
    </dgm:pt>
    <dgm:pt modelId="{79865ADD-2118-41B4-891B-33E4AA6F9E99}" type="pres">
      <dgm:prSet presAssocID="{AABE83DC-CECA-462C-AC0C-BE1C5FF6F7BC}" presName="Name19" presStyleLbl="parChTrans1D2" presStyleIdx="2" presStyleCnt="4"/>
      <dgm:spPr/>
      <dgm:t>
        <a:bodyPr/>
        <a:lstStyle/>
        <a:p>
          <a:endParaRPr lang="zh-CN" altLang="en-US"/>
        </a:p>
      </dgm:t>
    </dgm:pt>
    <dgm:pt modelId="{6BA6FA5E-F34C-4D41-8059-2B5D026F43F5}" type="pres">
      <dgm:prSet presAssocID="{5E203C7D-3212-4E4D-A2B0-3FCC0A753FE8}" presName="Name21" presStyleCnt="0"/>
      <dgm:spPr/>
      <dgm:t>
        <a:bodyPr/>
        <a:lstStyle/>
        <a:p>
          <a:endParaRPr lang="zh-CN" altLang="en-US"/>
        </a:p>
      </dgm:t>
    </dgm:pt>
    <dgm:pt modelId="{E6CD5D99-ED27-4DA8-BA1D-C4BCF1F72000}" type="pres">
      <dgm:prSet presAssocID="{5E203C7D-3212-4E4D-A2B0-3FCC0A753FE8}" presName="level2Shape" presStyleLbl="node2" presStyleIdx="2" presStyleCnt="4"/>
      <dgm:spPr/>
      <dgm:t>
        <a:bodyPr/>
        <a:lstStyle/>
        <a:p>
          <a:endParaRPr lang="zh-CN" altLang="en-US"/>
        </a:p>
      </dgm:t>
    </dgm:pt>
    <dgm:pt modelId="{2E98824E-E9F7-41E6-AE19-B612E237D108}" type="pres">
      <dgm:prSet presAssocID="{5E203C7D-3212-4E4D-A2B0-3FCC0A753FE8}" presName="hierChild3" presStyleCnt="0"/>
      <dgm:spPr/>
      <dgm:t>
        <a:bodyPr/>
        <a:lstStyle/>
        <a:p>
          <a:endParaRPr lang="zh-CN" altLang="en-US"/>
        </a:p>
      </dgm:t>
    </dgm:pt>
    <dgm:pt modelId="{F96FC61C-87D6-4E58-98B1-30B6AB890A95}" type="pres">
      <dgm:prSet presAssocID="{7AFB76AA-2DE1-41A7-BA51-2C8AC926CAAB}" presName="Name19" presStyleLbl="parChTrans1D2" presStyleIdx="3" presStyleCnt="4"/>
      <dgm:spPr/>
      <dgm:t>
        <a:bodyPr/>
        <a:lstStyle/>
        <a:p>
          <a:endParaRPr lang="zh-CN" altLang="en-US"/>
        </a:p>
      </dgm:t>
    </dgm:pt>
    <dgm:pt modelId="{DB68D304-4397-4834-B481-DBD89C654324}" type="pres">
      <dgm:prSet presAssocID="{D6E02E23-905A-4AC4-A79E-9DFB376C00FB}" presName="Name21" presStyleCnt="0"/>
      <dgm:spPr/>
      <dgm:t>
        <a:bodyPr/>
        <a:lstStyle/>
        <a:p>
          <a:endParaRPr lang="zh-CN" altLang="en-US"/>
        </a:p>
      </dgm:t>
    </dgm:pt>
    <dgm:pt modelId="{97AED0E6-D755-4148-B2E5-A6E0357EB5A0}" type="pres">
      <dgm:prSet presAssocID="{D6E02E23-905A-4AC4-A79E-9DFB376C00FB}" presName="level2Shape" presStyleLbl="node2" presStyleIdx="3" presStyleCnt="4"/>
      <dgm:spPr/>
      <dgm:t>
        <a:bodyPr/>
        <a:lstStyle/>
        <a:p>
          <a:endParaRPr lang="zh-CN" altLang="en-US"/>
        </a:p>
      </dgm:t>
    </dgm:pt>
    <dgm:pt modelId="{3F422CA7-E146-49DE-AFFE-F710A46A2A56}" type="pres">
      <dgm:prSet presAssocID="{D6E02E23-905A-4AC4-A79E-9DFB376C00FB}" presName="hierChild3" presStyleCnt="0"/>
      <dgm:spPr/>
      <dgm:t>
        <a:bodyPr/>
        <a:lstStyle/>
        <a:p>
          <a:endParaRPr lang="zh-CN" altLang="en-US"/>
        </a:p>
      </dgm:t>
    </dgm:pt>
    <dgm:pt modelId="{21AA4E15-BD8B-426C-9D4E-EF632C84FBA5}" type="pres">
      <dgm:prSet presAssocID="{D2FD2663-ABC5-4B9F-BD45-E98BD147F861}" presName="bgShapesFlow" presStyleCnt="0"/>
      <dgm:spPr/>
      <dgm:t>
        <a:bodyPr/>
        <a:lstStyle/>
        <a:p>
          <a:endParaRPr lang="zh-CN" altLang="en-US"/>
        </a:p>
      </dgm:t>
    </dgm:pt>
  </dgm:ptLst>
  <dgm:cxnLst>
    <dgm:cxn modelId="{B3BE8D3B-F1C4-4DBE-9DEA-197E9AB77AF7}" type="presOf" srcId="{D2FD2663-ABC5-4B9F-BD45-E98BD147F861}" destId="{5525E854-5132-48C4-94C7-879898DAD3B3}" srcOrd="0" destOrd="0" presId="urn:microsoft.com/office/officeart/2005/8/layout/hierarchy6"/>
    <dgm:cxn modelId="{FB8DF1B8-C4EB-47E3-8A7E-424657FC2CE5}" srcId="{4AD149FD-3B38-4AC9-8E64-2744E28B0555}" destId="{5E203C7D-3212-4E4D-A2B0-3FCC0A753FE8}" srcOrd="2" destOrd="0" parTransId="{AABE83DC-CECA-462C-AC0C-BE1C5FF6F7BC}" sibTransId="{7FDAC84D-3E6D-49EC-9FFE-56D669039F5E}"/>
    <dgm:cxn modelId="{92DFA485-93F2-4094-87BE-BF99647B01E5}" type="presOf" srcId="{AABE83DC-CECA-462C-AC0C-BE1C5FF6F7BC}" destId="{79865ADD-2118-41B4-891B-33E4AA6F9E99}" srcOrd="0" destOrd="0" presId="urn:microsoft.com/office/officeart/2005/8/layout/hierarchy6"/>
    <dgm:cxn modelId="{10A4D1A2-4647-4142-9483-E90190B13660}" type="presOf" srcId="{3A26C0F8-14E3-44D7-8CC5-00575A5D1AE2}" destId="{B3FC14CC-D837-4084-909C-00B16E80A87B}" srcOrd="0" destOrd="0" presId="urn:microsoft.com/office/officeart/2005/8/layout/hierarchy6"/>
    <dgm:cxn modelId="{DC164CFF-4EEE-4D33-8452-1FF6A5BC9C50}" type="presOf" srcId="{7AFB76AA-2DE1-41A7-BA51-2C8AC926CAAB}" destId="{F96FC61C-87D6-4E58-98B1-30B6AB890A95}" srcOrd="0" destOrd="0" presId="urn:microsoft.com/office/officeart/2005/8/layout/hierarchy6"/>
    <dgm:cxn modelId="{1CB7B762-3038-48C2-AD11-BC4A956CB901}" type="presOf" srcId="{139EB6E2-C24E-4086-A5DE-F1D3D7F73267}" destId="{970E5E1A-2451-494D-B87F-BA48885B574D}" srcOrd="0" destOrd="0" presId="urn:microsoft.com/office/officeart/2005/8/layout/hierarchy6"/>
    <dgm:cxn modelId="{82B65A1D-2C35-43EB-846D-DA348051B503}" type="presOf" srcId="{295A7661-CCF9-481D-BD03-B7CCAB1C6A36}" destId="{6D4310A5-B3A6-456F-B307-D0714709F41A}" srcOrd="0" destOrd="0" presId="urn:microsoft.com/office/officeart/2005/8/layout/hierarchy6"/>
    <dgm:cxn modelId="{A45F2DE9-8CCA-45E2-9E0D-BA072A9E67DA}" srcId="{4AD149FD-3B38-4AC9-8E64-2744E28B0555}" destId="{D6E02E23-905A-4AC4-A79E-9DFB376C00FB}" srcOrd="3" destOrd="0" parTransId="{7AFB76AA-2DE1-41A7-BA51-2C8AC926CAAB}" sibTransId="{DA556D06-DB5B-4707-90ED-CEBD495CCDBC}"/>
    <dgm:cxn modelId="{F183EE9D-566E-4717-ACE3-4FCC3543BDE3}" srcId="{4AD149FD-3B38-4AC9-8E64-2744E28B0555}" destId="{139EB6E2-C24E-4086-A5DE-F1D3D7F73267}" srcOrd="1" destOrd="0" parTransId="{3A26C0F8-14E3-44D7-8CC5-00575A5D1AE2}" sibTransId="{DA34326E-3453-4A31-9384-5D842C2EEEAB}"/>
    <dgm:cxn modelId="{11EF31FB-A649-4F92-9975-306B6DD9FF7B}" type="presOf" srcId="{6B2B770D-3868-44E0-A290-68A356943EF9}" destId="{4F86058F-8DBC-492A-95B1-215349803BD2}" srcOrd="0" destOrd="0" presId="urn:microsoft.com/office/officeart/2005/8/layout/hierarchy6"/>
    <dgm:cxn modelId="{5A26B8A6-F128-4D49-ACD5-F1399F81A02E}" type="presOf" srcId="{D6E02E23-905A-4AC4-A79E-9DFB376C00FB}" destId="{97AED0E6-D755-4148-B2E5-A6E0357EB5A0}" srcOrd="0" destOrd="0" presId="urn:microsoft.com/office/officeart/2005/8/layout/hierarchy6"/>
    <dgm:cxn modelId="{3F83DE3F-A711-4F07-90B1-7FDA8423D367}" type="presOf" srcId="{5E203C7D-3212-4E4D-A2B0-3FCC0A753FE8}" destId="{E6CD5D99-ED27-4DA8-BA1D-C4BCF1F72000}" srcOrd="0" destOrd="0" presId="urn:microsoft.com/office/officeart/2005/8/layout/hierarchy6"/>
    <dgm:cxn modelId="{4A0C2E91-099E-48D2-A73D-221E4EDD8811}" srcId="{4AD149FD-3B38-4AC9-8E64-2744E28B0555}" destId="{295A7661-CCF9-481D-BD03-B7CCAB1C6A36}" srcOrd="0" destOrd="0" parTransId="{6B2B770D-3868-44E0-A290-68A356943EF9}" sibTransId="{1C4CA622-A10D-4ECD-93C6-AAA47276B2AA}"/>
    <dgm:cxn modelId="{7155CDE2-4865-48C2-9784-8DEF8EC7B645}" type="presOf" srcId="{4AD149FD-3B38-4AC9-8E64-2744E28B0555}" destId="{64263C7B-EBFD-4C08-BE40-2049EA0B72B8}" srcOrd="0" destOrd="0" presId="urn:microsoft.com/office/officeart/2005/8/layout/hierarchy6"/>
    <dgm:cxn modelId="{AFC140B0-304E-4BDB-A608-3C044C781A9B}" srcId="{D2FD2663-ABC5-4B9F-BD45-E98BD147F861}" destId="{4AD149FD-3B38-4AC9-8E64-2744E28B0555}" srcOrd="0" destOrd="0" parTransId="{97023076-0650-4EFB-B35D-962ADBF9731F}" sibTransId="{3549970E-AA43-43B3-90EF-AADAB9BD7723}"/>
    <dgm:cxn modelId="{4C73DF3F-AEFE-43ED-BFF8-5D69B628F79F}" type="presParOf" srcId="{5525E854-5132-48C4-94C7-879898DAD3B3}" destId="{C3036D62-5109-4081-8810-24BF5E64D36A}" srcOrd="0" destOrd="0" presId="urn:microsoft.com/office/officeart/2005/8/layout/hierarchy6"/>
    <dgm:cxn modelId="{7BB3B1D6-B901-4A32-9553-B4627099884E}" type="presParOf" srcId="{C3036D62-5109-4081-8810-24BF5E64D36A}" destId="{4BECAF01-FE28-40AD-A98C-939B3434EAF4}" srcOrd="0" destOrd="0" presId="urn:microsoft.com/office/officeart/2005/8/layout/hierarchy6"/>
    <dgm:cxn modelId="{938B6CDC-0A45-41A9-952B-70C13457A3C9}" type="presParOf" srcId="{4BECAF01-FE28-40AD-A98C-939B3434EAF4}" destId="{747F73E6-5E00-4191-97DF-57C88CF8639C}" srcOrd="0" destOrd="0" presId="urn:microsoft.com/office/officeart/2005/8/layout/hierarchy6"/>
    <dgm:cxn modelId="{3329CF2D-D014-4794-BF3A-3E6918433B63}" type="presParOf" srcId="{747F73E6-5E00-4191-97DF-57C88CF8639C}" destId="{64263C7B-EBFD-4C08-BE40-2049EA0B72B8}" srcOrd="0" destOrd="0" presId="urn:microsoft.com/office/officeart/2005/8/layout/hierarchy6"/>
    <dgm:cxn modelId="{F15E0565-D0E6-4E73-A4C7-1B653EAE37CD}" type="presParOf" srcId="{747F73E6-5E00-4191-97DF-57C88CF8639C}" destId="{37EB42AB-7096-454A-999C-18EC911F9733}" srcOrd="1" destOrd="0" presId="urn:microsoft.com/office/officeart/2005/8/layout/hierarchy6"/>
    <dgm:cxn modelId="{C7933967-4A0B-4BB9-A8B5-22DBCF2B3689}" type="presParOf" srcId="{37EB42AB-7096-454A-999C-18EC911F9733}" destId="{4F86058F-8DBC-492A-95B1-215349803BD2}" srcOrd="0" destOrd="0" presId="urn:microsoft.com/office/officeart/2005/8/layout/hierarchy6"/>
    <dgm:cxn modelId="{B4902CAB-DDC6-4FFC-BCE5-F46B39D6C86B}" type="presParOf" srcId="{37EB42AB-7096-454A-999C-18EC911F9733}" destId="{F6CB70E8-C3E0-4556-A9CF-793000BAD0F9}" srcOrd="1" destOrd="0" presId="urn:microsoft.com/office/officeart/2005/8/layout/hierarchy6"/>
    <dgm:cxn modelId="{C81B2108-5006-4CA6-8B17-3AB99BA9BB8B}" type="presParOf" srcId="{F6CB70E8-C3E0-4556-A9CF-793000BAD0F9}" destId="{6D4310A5-B3A6-456F-B307-D0714709F41A}" srcOrd="0" destOrd="0" presId="urn:microsoft.com/office/officeart/2005/8/layout/hierarchy6"/>
    <dgm:cxn modelId="{9B7CA46C-86DB-491C-A313-3DCB7FB638E3}" type="presParOf" srcId="{F6CB70E8-C3E0-4556-A9CF-793000BAD0F9}" destId="{A33CE611-A4AB-4CD4-B322-FD99E4FB1C8D}" srcOrd="1" destOrd="0" presId="urn:microsoft.com/office/officeart/2005/8/layout/hierarchy6"/>
    <dgm:cxn modelId="{BCECE7A3-ECDA-4DCE-92C9-BE2F6A282197}" type="presParOf" srcId="{37EB42AB-7096-454A-999C-18EC911F9733}" destId="{B3FC14CC-D837-4084-909C-00B16E80A87B}" srcOrd="2" destOrd="0" presId="urn:microsoft.com/office/officeart/2005/8/layout/hierarchy6"/>
    <dgm:cxn modelId="{7A2FE135-2D64-4779-8F49-9AC8EEFD3F96}" type="presParOf" srcId="{37EB42AB-7096-454A-999C-18EC911F9733}" destId="{1395E5E8-4F28-4E76-8F60-31495927933D}" srcOrd="3" destOrd="0" presId="urn:microsoft.com/office/officeart/2005/8/layout/hierarchy6"/>
    <dgm:cxn modelId="{88A416AD-58EF-457A-AD68-198D11A1F5F8}" type="presParOf" srcId="{1395E5E8-4F28-4E76-8F60-31495927933D}" destId="{970E5E1A-2451-494D-B87F-BA48885B574D}" srcOrd="0" destOrd="0" presId="urn:microsoft.com/office/officeart/2005/8/layout/hierarchy6"/>
    <dgm:cxn modelId="{08F8320B-EA4F-4D50-B762-350E50032A8C}" type="presParOf" srcId="{1395E5E8-4F28-4E76-8F60-31495927933D}" destId="{F07F361B-66EA-48B7-8E48-144765008006}" srcOrd="1" destOrd="0" presId="urn:microsoft.com/office/officeart/2005/8/layout/hierarchy6"/>
    <dgm:cxn modelId="{2BF99B0C-2A06-46F2-92F5-56B6B59C3E27}" type="presParOf" srcId="{37EB42AB-7096-454A-999C-18EC911F9733}" destId="{79865ADD-2118-41B4-891B-33E4AA6F9E99}" srcOrd="4" destOrd="0" presId="urn:microsoft.com/office/officeart/2005/8/layout/hierarchy6"/>
    <dgm:cxn modelId="{351587DF-026C-4EC0-B1E1-D3E7904ECEE7}" type="presParOf" srcId="{37EB42AB-7096-454A-999C-18EC911F9733}" destId="{6BA6FA5E-F34C-4D41-8059-2B5D026F43F5}" srcOrd="5" destOrd="0" presId="urn:microsoft.com/office/officeart/2005/8/layout/hierarchy6"/>
    <dgm:cxn modelId="{E2619AEB-7B08-4121-B1A3-5B6B1E007221}" type="presParOf" srcId="{6BA6FA5E-F34C-4D41-8059-2B5D026F43F5}" destId="{E6CD5D99-ED27-4DA8-BA1D-C4BCF1F72000}" srcOrd="0" destOrd="0" presId="urn:microsoft.com/office/officeart/2005/8/layout/hierarchy6"/>
    <dgm:cxn modelId="{46395E8C-68D7-4064-87B9-AE2896CF5EFC}" type="presParOf" srcId="{6BA6FA5E-F34C-4D41-8059-2B5D026F43F5}" destId="{2E98824E-E9F7-41E6-AE19-B612E237D108}" srcOrd="1" destOrd="0" presId="urn:microsoft.com/office/officeart/2005/8/layout/hierarchy6"/>
    <dgm:cxn modelId="{FFDAA16A-3A79-4ACB-8F64-A97B26D0F40C}" type="presParOf" srcId="{37EB42AB-7096-454A-999C-18EC911F9733}" destId="{F96FC61C-87D6-4E58-98B1-30B6AB890A95}" srcOrd="6" destOrd="0" presId="urn:microsoft.com/office/officeart/2005/8/layout/hierarchy6"/>
    <dgm:cxn modelId="{7FEAE787-C927-480C-9791-EAB28F9B5B7C}" type="presParOf" srcId="{37EB42AB-7096-454A-999C-18EC911F9733}" destId="{DB68D304-4397-4834-B481-DBD89C654324}" srcOrd="7" destOrd="0" presId="urn:microsoft.com/office/officeart/2005/8/layout/hierarchy6"/>
    <dgm:cxn modelId="{26EDE68B-DA0B-4A37-B664-B49825B9E353}" type="presParOf" srcId="{DB68D304-4397-4834-B481-DBD89C654324}" destId="{97AED0E6-D755-4148-B2E5-A6E0357EB5A0}" srcOrd="0" destOrd="0" presId="urn:microsoft.com/office/officeart/2005/8/layout/hierarchy6"/>
    <dgm:cxn modelId="{F090D07A-119B-4502-A3B6-3BD484C3EE55}" type="presParOf" srcId="{DB68D304-4397-4834-B481-DBD89C654324}" destId="{3F422CA7-E146-49DE-AFFE-F710A46A2A56}" srcOrd="1" destOrd="0" presId="urn:microsoft.com/office/officeart/2005/8/layout/hierarchy6"/>
    <dgm:cxn modelId="{E16E9E94-4625-4FA0-A050-0D15F1BC3229}" type="presParOf" srcId="{5525E854-5132-48C4-94C7-879898DAD3B3}" destId="{21AA4E15-BD8B-426C-9D4E-EF632C84FBA5}" srcOrd="1" destOrd="0" presId="urn:microsoft.com/office/officeart/2005/8/layout/hierarchy6"/>
  </dgm:cxnLst>
  <dgm:bg/>
  <dgm:whole/>
</dgm:dataModel>
</file>

<file path=ppt/diagrams/data20.xml><?xml version="1.0" encoding="utf-8"?>
<dgm:dataModel xmlns:dgm="http://schemas.openxmlformats.org/drawingml/2006/diagram" xmlns:a="http://schemas.openxmlformats.org/drawingml/2006/main">
  <dgm:ptLst>
    <dgm:pt modelId="{4EBEF89A-BFD2-45B8-8DD0-71BBDE231782}"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CC815617-3F50-40C0-A46A-674C0E2DE216}">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2</a:t>
          </a:r>
          <a:endParaRPr lang="zh-CN" dirty="0">
            <a:solidFill>
              <a:schemeClr val="tx1"/>
            </a:solidFill>
          </a:endParaRPr>
        </a:p>
      </dgm:t>
    </dgm:pt>
    <dgm:pt modelId="{6A719859-2278-44B1-BD5C-F679982A7532}" type="parTrans" cxnId="{837841D2-E7B6-4386-8B57-66518F2EF6A9}">
      <dgm:prSet/>
      <dgm:spPr/>
      <dgm:t>
        <a:bodyPr/>
        <a:lstStyle/>
        <a:p>
          <a:endParaRPr lang="zh-CN" altLang="en-US"/>
        </a:p>
      </dgm:t>
    </dgm:pt>
    <dgm:pt modelId="{1B2DB7E8-4B2E-47A8-996A-8BF4AFA8E62D}" type="sibTrans" cxnId="{837841D2-E7B6-4386-8B57-66518F2EF6A9}">
      <dgm:prSet/>
      <dgm:spPr/>
      <dgm:t>
        <a:bodyPr/>
        <a:lstStyle/>
        <a:p>
          <a:endParaRPr lang="zh-CN" altLang="en-US"/>
        </a:p>
      </dgm:t>
    </dgm:pt>
    <dgm:pt modelId="{C022933F-8220-4F7F-A833-DABA61750A77}">
      <dgm:prSet custT="1"/>
      <dgm:spPr>
        <a:solidFill>
          <a:srgbClr val="FFFF99">
            <a:alpha val="90000"/>
          </a:srgbClr>
        </a:solidFill>
      </dgm:spPr>
      <dgm:t>
        <a:bodyPr/>
        <a:lstStyle/>
        <a:p>
          <a:pPr rtl="0"/>
          <a:r>
            <a:rPr lang="zh-CN" altLang="en-US" sz="1800" b="1" dirty="0" smtClean="0"/>
            <a:t>学生选题，并选择自己答辩方式题</a:t>
          </a:r>
          <a:endParaRPr lang="zh-CN" altLang="en-US" sz="1800" b="1" dirty="0"/>
        </a:p>
      </dgm:t>
    </dgm:pt>
    <dgm:pt modelId="{06E72CD4-D26C-4083-BBD7-27365396A113}" type="parTrans" cxnId="{BFBC78D0-AA9B-418A-ADAE-65CC364749C1}">
      <dgm:prSet/>
      <dgm:spPr/>
      <dgm:t>
        <a:bodyPr/>
        <a:lstStyle/>
        <a:p>
          <a:endParaRPr lang="zh-CN" altLang="en-US"/>
        </a:p>
      </dgm:t>
    </dgm:pt>
    <dgm:pt modelId="{B36F4354-8F14-476E-8739-A1602C1A45B3}" type="sibTrans" cxnId="{BFBC78D0-AA9B-418A-ADAE-65CC364749C1}">
      <dgm:prSet/>
      <dgm:spPr/>
      <dgm:t>
        <a:bodyPr/>
        <a:lstStyle/>
        <a:p>
          <a:endParaRPr lang="zh-CN" altLang="en-US"/>
        </a:p>
      </dgm:t>
    </dgm:pt>
    <dgm:pt modelId="{59080D81-4A86-486F-9A74-E4F10B91A51B}" type="pres">
      <dgm:prSet presAssocID="{4EBEF89A-BFD2-45B8-8DD0-71BBDE231782}" presName="linearFlow" presStyleCnt="0">
        <dgm:presLayoutVars>
          <dgm:dir/>
          <dgm:animLvl val="lvl"/>
          <dgm:resizeHandles val="exact"/>
        </dgm:presLayoutVars>
      </dgm:prSet>
      <dgm:spPr/>
      <dgm:t>
        <a:bodyPr/>
        <a:lstStyle/>
        <a:p>
          <a:endParaRPr lang="zh-CN" altLang="en-US"/>
        </a:p>
      </dgm:t>
    </dgm:pt>
    <dgm:pt modelId="{C20F8E19-3BF0-4D20-A66A-0314D332B53A}" type="pres">
      <dgm:prSet presAssocID="{CC815617-3F50-40C0-A46A-674C0E2DE216}" presName="composite" presStyleCnt="0"/>
      <dgm:spPr/>
    </dgm:pt>
    <dgm:pt modelId="{0EDA8B55-E2EE-4313-921B-A50CB2313DFD}" type="pres">
      <dgm:prSet presAssocID="{CC815617-3F50-40C0-A46A-674C0E2DE216}" presName="parentText" presStyleLbl="alignNode1" presStyleIdx="0" presStyleCnt="1">
        <dgm:presLayoutVars>
          <dgm:chMax val="1"/>
          <dgm:bulletEnabled val="1"/>
        </dgm:presLayoutVars>
      </dgm:prSet>
      <dgm:spPr/>
      <dgm:t>
        <a:bodyPr/>
        <a:lstStyle/>
        <a:p>
          <a:endParaRPr lang="zh-CN" altLang="en-US"/>
        </a:p>
      </dgm:t>
    </dgm:pt>
    <dgm:pt modelId="{4375C782-CDD0-4EC3-BA0B-E86F0FAA0867}" type="pres">
      <dgm:prSet presAssocID="{CC815617-3F50-40C0-A46A-674C0E2DE216}" presName="descendantText" presStyleLbl="alignAcc1" presStyleIdx="0" presStyleCnt="1" custLinFactNeighborY="841">
        <dgm:presLayoutVars>
          <dgm:bulletEnabled val="1"/>
        </dgm:presLayoutVars>
      </dgm:prSet>
      <dgm:spPr/>
      <dgm:t>
        <a:bodyPr/>
        <a:lstStyle/>
        <a:p>
          <a:endParaRPr lang="zh-CN" altLang="en-US"/>
        </a:p>
      </dgm:t>
    </dgm:pt>
  </dgm:ptLst>
  <dgm:cxnLst>
    <dgm:cxn modelId="{80D20C00-5BAE-4259-BC7E-48BD3A1E7451}" type="presOf" srcId="{C022933F-8220-4F7F-A833-DABA61750A77}" destId="{4375C782-CDD0-4EC3-BA0B-E86F0FAA0867}" srcOrd="0" destOrd="0" presId="urn:microsoft.com/office/officeart/2005/8/layout/chevron2"/>
    <dgm:cxn modelId="{C786289E-D25E-4644-809E-0DA007F8B48F}" type="presOf" srcId="{4EBEF89A-BFD2-45B8-8DD0-71BBDE231782}" destId="{59080D81-4A86-486F-9A74-E4F10B91A51B}" srcOrd="0" destOrd="0" presId="urn:microsoft.com/office/officeart/2005/8/layout/chevron2"/>
    <dgm:cxn modelId="{837841D2-E7B6-4386-8B57-66518F2EF6A9}" srcId="{4EBEF89A-BFD2-45B8-8DD0-71BBDE231782}" destId="{CC815617-3F50-40C0-A46A-674C0E2DE216}" srcOrd="0" destOrd="0" parTransId="{6A719859-2278-44B1-BD5C-F679982A7532}" sibTransId="{1B2DB7E8-4B2E-47A8-996A-8BF4AFA8E62D}"/>
    <dgm:cxn modelId="{2D1F0514-E0BB-4432-8D28-3C20C0A8A1D6}" type="presOf" srcId="{CC815617-3F50-40C0-A46A-674C0E2DE216}" destId="{0EDA8B55-E2EE-4313-921B-A50CB2313DFD}" srcOrd="0" destOrd="0" presId="urn:microsoft.com/office/officeart/2005/8/layout/chevron2"/>
    <dgm:cxn modelId="{BFBC78D0-AA9B-418A-ADAE-65CC364749C1}" srcId="{CC815617-3F50-40C0-A46A-674C0E2DE216}" destId="{C022933F-8220-4F7F-A833-DABA61750A77}" srcOrd="0" destOrd="0" parTransId="{06E72CD4-D26C-4083-BBD7-27365396A113}" sibTransId="{B36F4354-8F14-476E-8739-A1602C1A45B3}"/>
    <dgm:cxn modelId="{EC21348B-E116-4112-8086-578CD7DFFDB5}" type="presParOf" srcId="{59080D81-4A86-486F-9A74-E4F10B91A51B}" destId="{C20F8E19-3BF0-4D20-A66A-0314D332B53A}" srcOrd="0" destOrd="0" presId="urn:microsoft.com/office/officeart/2005/8/layout/chevron2"/>
    <dgm:cxn modelId="{1CE34B95-2B63-48E7-91BC-B9BC20B561CE}" type="presParOf" srcId="{C20F8E19-3BF0-4D20-A66A-0314D332B53A}" destId="{0EDA8B55-E2EE-4313-921B-A50CB2313DFD}" srcOrd="0" destOrd="0" presId="urn:microsoft.com/office/officeart/2005/8/layout/chevron2"/>
    <dgm:cxn modelId="{562F2F23-921B-43D3-A969-59445DE8C5D0}" type="presParOf" srcId="{C20F8E19-3BF0-4D20-A66A-0314D332B53A}" destId="{4375C782-CDD0-4EC3-BA0B-E86F0FAA0867}" srcOrd="1" destOrd="0" presId="urn:microsoft.com/office/officeart/2005/8/layout/chevron2"/>
  </dgm:cxnLst>
  <dgm:bg/>
  <dgm:whole/>
</dgm:dataModel>
</file>

<file path=ppt/diagrams/data21.xml><?xml version="1.0" encoding="utf-8"?>
<dgm:dataModel xmlns:dgm="http://schemas.openxmlformats.org/drawingml/2006/diagram" xmlns:a="http://schemas.openxmlformats.org/drawingml/2006/main">
  <dgm:ptLst>
    <dgm:pt modelId="{969EA745-C9E8-49F1-8109-01A83422BA7C}"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E5D3648A-2E79-40DA-8954-02C3C8C598C9}">
      <dgm:prSet/>
      <dgm:spPr>
        <a:solidFill>
          <a:srgbClr val="FFFF99"/>
        </a:solidFill>
      </dgm:spPr>
      <dgm:t>
        <a:bodyPr/>
        <a:lstStyle/>
        <a:p>
          <a:pPr rtl="0"/>
          <a:r>
            <a:rPr lang="zh-CN" altLang="en-US" b="0" dirty="0" smtClean="0">
              <a:solidFill>
                <a:schemeClr val="tx1"/>
              </a:solidFill>
            </a:rPr>
            <a:t>步骤</a:t>
          </a:r>
          <a:r>
            <a:rPr lang="en-US" altLang="zh-CN" b="0" dirty="0" smtClean="0">
              <a:solidFill>
                <a:schemeClr val="tx1"/>
              </a:solidFill>
            </a:rPr>
            <a:t>3</a:t>
          </a:r>
          <a:endParaRPr lang="zh-CN" b="0" dirty="0">
            <a:solidFill>
              <a:schemeClr val="tx1"/>
            </a:solidFill>
          </a:endParaRPr>
        </a:p>
      </dgm:t>
    </dgm:pt>
    <dgm:pt modelId="{E5613EB9-318E-4533-8161-71D40765F3FA}" type="parTrans" cxnId="{424BBF6E-4368-4876-84D2-34B3BCC3FAC9}">
      <dgm:prSet/>
      <dgm:spPr/>
      <dgm:t>
        <a:bodyPr/>
        <a:lstStyle/>
        <a:p>
          <a:endParaRPr lang="zh-CN" altLang="en-US"/>
        </a:p>
      </dgm:t>
    </dgm:pt>
    <dgm:pt modelId="{F2B96F21-1D8D-41C2-A35D-34A63B695D41}" type="sibTrans" cxnId="{424BBF6E-4368-4876-84D2-34B3BCC3FAC9}">
      <dgm:prSet/>
      <dgm:spPr/>
      <dgm:t>
        <a:bodyPr/>
        <a:lstStyle/>
        <a:p>
          <a:endParaRPr lang="zh-CN" altLang="en-US"/>
        </a:p>
      </dgm:t>
    </dgm:pt>
    <dgm:pt modelId="{D2DEAECC-D0C8-460B-97C5-A6CAB67EB8FE}">
      <dgm:prSet custT="1"/>
      <dgm:spPr>
        <a:solidFill>
          <a:srgbClr val="FFFF99">
            <a:alpha val="90000"/>
          </a:srgbClr>
        </a:solidFill>
      </dgm:spPr>
      <dgm:t>
        <a:bodyPr/>
        <a:lstStyle/>
        <a:p>
          <a:pPr rtl="0"/>
          <a:r>
            <a:rPr lang="zh-CN" altLang="en-US" sz="1800" b="1" dirty="0" smtClean="0"/>
            <a:t>学生点初稿进入提交页面，可以留言处与指导老师沟通</a:t>
          </a:r>
          <a:endParaRPr lang="zh-CN" altLang="en-US" sz="1800" b="1" dirty="0"/>
        </a:p>
      </dgm:t>
    </dgm:pt>
    <dgm:pt modelId="{0FD71F09-8BE4-4AC1-BB11-83FE35D30484}" type="parTrans" cxnId="{E381B428-1E73-4BD8-9382-A199F405AF68}">
      <dgm:prSet/>
      <dgm:spPr/>
      <dgm:t>
        <a:bodyPr/>
        <a:lstStyle/>
        <a:p>
          <a:endParaRPr lang="zh-CN" altLang="en-US"/>
        </a:p>
      </dgm:t>
    </dgm:pt>
    <dgm:pt modelId="{7AD8F3E2-ADA1-4513-8B3E-E028DB7BB25F}" type="sibTrans" cxnId="{E381B428-1E73-4BD8-9382-A199F405AF68}">
      <dgm:prSet/>
      <dgm:spPr/>
      <dgm:t>
        <a:bodyPr/>
        <a:lstStyle/>
        <a:p>
          <a:endParaRPr lang="zh-CN" altLang="en-US"/>
        </a:p>
      </dgm:t>
    </dgm:pt>
    <dgm:pt modelId="{93FF8626-15A5-40B7-90DD-3E36873D385E}" type="pres">
      <dgm:prSet presAssocID="{969EA745-C9E8-49F1-8109-01A83422BA7C}" presName="linearFlow" presStyleCnt="0">
        <dgm:presLayoutVars>
          <dgm:dir/>
          <dgm:animLvl val="lvl"/>
          <dgm:resizeHandles val="exact"/>
        </dgm:presLayoutVars>
      </dgm:prSet>
      <dgm:spPr/>
      <dgm:t>
        <a:bodyPr/>
        <a:lstStyle/>
        <a:p>
          <a:endParaRPr lang="zh-CN" altLang="en-US"/>
        </a:p>
      </dgm:t>
    </dgm:pt>
    <dgm:pt modelId="{51AD09FE-063E-4FAF-8B0E-F93466BCF999}" type="pres">
      <dgm:prSet presAssocID="{E5D3648A-2E79-40DA-8954-02C3C8C598C9}" presName="composite" presStyleCnt="0"/>
      <dgm:spPr/>
    </dgm:pt>
    <dgm:pt modelId="{71F58B5B-78B5-471C-A77B-DC2FFCE74D46}" type="pres">
      <dgm:prSet presAssocID="{E5D3648A-2E79-40DA-8954-02C3C8C598C9}" presName="parentText" presStyleLbl="alignNode1" presStyleIdx="0" presStyleCnt="1">
        <dgm:presLayoutVars>
          <dgm:chMax val="1"/>
          <dgm:bulletEnabled val="1"/>
        </dgm:presLayoutVars>
      </dgm:prSet>
      <dgm:spPr/>
      <dgm:t>
        <a:bodyPr/>
        <a:lstStyle/>
        <a:p>
          <a:endParaRPr lang="zh-CN" altLang="en-US"/>
        </a:p>
      </dgm:t>
    </dgm:pt>
    <dgm:pt modelId="{0B2E7B37-5DE2-4BC9-AA40-8B8357B3C004}" type="pres">
      <dgm:prSet presAssocID="{E5D3648A-2E79-40DA-8954-02C3C8C598C9}" presName="descendantText" presStyleLbl="alignAcc1" presStyleIdx="0" presStyleCnt="1">
        <dgm:presLayoutVars>
          <dgm:bulletEnabled val="1"/>
        </dgm:presLayoutVars>
      </dgm:prSet>
      <dgm:spPr/>
      <dgm:t>
        <a:bodyPr/>
        <a:lstStyle/>
        <a:p>
          <a:endParaRPr lang="zh-CN" altLang="en-US"/>
        </a:p>
      </dgm:t>
    </dgm:pt>
  </dgm:ptLst>
  <dgm:cxnLst>
    <dgm:cxn modelId="{1F92E6F3-5F64-4854-B225-4ADA1DE0C99A}" type="presOf" srcId="{E5D3648A-2E79-40DA-8954-02C3C8C598C9}" destId="{71F58B5B-78B5-471C-A77B-DC2FFCE74D46}" srcOrd="0" destOrd="0" presId="urn:microsoft.com/office/officeart/2005/8/layout/chevron2"/>
    <dgm:cxn modelId="{E381B428-1E73-4BD8-9382-A199F405AF68}" srcId="{E5D3648A-2E79-40DA-8954-02C3C8C598C9}" destId="{D2DEAECC-D0C8-460B-97C5-A6CAB67EB8FE}" srcOrd="0" destOrd="0" parTransId="{0FD71F09-8BE4-4AC1-BB11-83FE35D30484}" sibTransId="{7AD8F3E2-ADA1-4513-8B3E-E028DB7BB25F}"/>
    <dgm:cxn modelId="{79810D8A-2826-481D-B211-9467DC6E2C62}" type="presOf" srcId="{D2DEAECC-D0C8-460B-97C5-A6CAB67EB8FE}" destId="{0B2E7B37-5DE2-4BC9-AA40-8B8357B3C004}" srcOrd="0" destOrd="0" presId="urn:microsoft.com/office/officeart/2005/8/layout/chevron2"/>
    <dgm:cxn modelId="{424BBF6E-4368-4876-84D2-34B3BCC3FAC9}" srcId="{969EA745-C9E8-49F1-8109-01A83422BA7C}" destId="{E5D3648A-2E79-40DA-8954-02C3C8C598C9}" srcOrd="0" destOrd="0" parTransId="{E5613EB9-318E-4533-8161-71D40765F3FA}" sibTransId="{F2B96F21-1D8D-41C2-A35D-34A63B695D41}"/>
    <dgm:cxn modelId="{99FC6C95-6B08-43FD-9C93-C6DCBDF80F5E}" type="presOf" srcId="{969EA745-C9E8-49F1-8109-01A83422BA7C}" destId="{93FF8626-15A5-40B7-90DD-3E36873D385E}" srcOrd="0" destOrd="0" presId="urn:microsoft.com/office/officeart/2005/8/layout/chevron2"/>
    <dgm:cxn modelId="{7760062D-3F9C-4AF7-A403-1A81A1D739B6}" type="presParOf" srcId="{93FF8626-15A5-40B7-90DD-3E36873D385E}" destId="{51AD09FE-063E-4FAF-8B0E-F93466BCF999}" srcOrd="0" destOrd="0" presId="urn:microsoft.com/office/officeart/2005/8/layout/chevron2"/>
    <dgm:cxn modelId="{B52E1701-990C-41CA-80B3-48CD44C4715C}" type="presParOf" srcId="{51AD09FE-063E-4FAF-8B0E-F93466BCF999}" destId="{71F58B5B-78B5-471C-A77B-DC2FFCE74D46}" srcOrd="0" destOrd="0" presId="urn:microsoft.com/office/officeart/2005/8/layout/chevron2"/>
    <dgm:cxn modelId="{EA7D4E4A-B91B-4E03-A2CA-DB351195712B}" type="presParOf" srcId="{51AD09FE-063E-4FAF-8B0E-F93466BCF999}" destId="{0B2E7B37-5DE2-4BC9-AA40-8B8357B3C004}" srcOrd="1" destOrd="0" presId="urn:microsoft.com/office/officeart/2005/8/layout/chevron2"/>
  </dgm:cxnLst>
  <dgm:bg/>
  <dgm:whole/>
</dgm:dataModel>
</file>

<file path=ppt/diagrams/data22.xml><?xml version="1.0" encoding="utf-8"?>
<dgm:dataModel xmlns:dgm="http://schemas.openxmlformats.org/drawingml/2006/diagram" xmlns:a="http://schemas.openxmlformats.org/drawingml/2006/main">
  <dgm:ptLst>
    <dgm:pt modelId="{500F965E-F198-4CC2-BD33-51E5E85BBD94}"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4023BC19-0ABB-42DA-831F-D739E4E36780}">
      <dgm:prSet/>
      <dgm:spPr>
        <a:solidFill>
          <a:srgbClr val="FFFF99"/>
        </a:solidFill>
      </dgm:spPr>
      <dgm:t>
        <a:bodyPr/>
        <a:lstStyle/>
        <a:p>
          <a:pPr rtl="0"/>
          <a:r>
            <a:rPr lang="zh-CN" altLang="en-US" dirty="0" smtClean="0">
              <a:solidFill>
                <a:schemeClr val="tx1"/>
              </a:solidFill>
            </a:rPr>
            <a:t>步骤</a:t>
          </a:r>
          <a:r>
            <a:rPr lang="en-US" altLang="zh-CN" dirty="0" smtClean="0">
              <a:solidFill>
                <a:schemeClr val="tx1"/>
              </a:solidFill>
            </a:rPr>
            <a:t>4</a:t>
          </a:r>
          <a:endParaRPr lang="zh-CN" dirty="0">
            <a:solidFill>
              <a:schemeClr val="tx1"/>
            </a:solidFill>
          </a:endParaRPr>
        </a:p>
      </dgm:t>
    </dgm:pt>
    <dgm:pt modelId="{49AF8E6B-122E-4723-86FC-6205C91643F9}" type="parTrans" cxnId="{5D146C81-BEFE-49F0-B777-2C84D3786382}">
      <dgm:prSet/>
      <dgm:spPr/>
      <dgm:t>
        <a:bodyPr/>
        <a:lstStyle/>
        <a:p>
          <a:endParaRPr lang="zh-CN" altLang="en-US"/>
        </a:p>
      </dgm:t>
    </dgm:pt>
    <dgm:pt modelId="{3FE915EA-4FE3-4E29-ADE8-69AF48204C4C}" type="sibTrans" cxnId="{5D146C81-BEFE-49F0-B777-2C84D3786382}">
      <dgm:prSet/>
      <dgm:spPr/>
      <dgm:t>
        <a:bodyPr/>
        <a:lstStyle/>
        <a:p>
          <a:endParaRPr lang="zh-CN" altLang="en-US"/>
        </a:p>
      </dgm:t>
    </dgm:pt>
    <dgm:pt modelId="{FCE1DBC2-016E-4437-BC58-E7D3BEE94F49}">
      <dgm:prSet custT="1"/>
      <dgm:spPr>
        <a:solidFill>
          <a:srgbClr val="FFFF99">
            <a:alpha val="90000"/>
          </a:srgbClr>
        </a:solidFill>
      </dgm:spPr>
      <dgm:t>
        <a:bodyPr/>
        <a:lstStyle/>
        <a:p>
          <a:pPr rtl="0"/>
          <a:r>
            <a:rPr lang="zh-CN" altLang="en-US" sz="1800" b="1" dirty="0" smtClean="0"/>
            <a:t>上传稿件后应点确定按纽，一定记得保存上去才算上传成功</a:t>
          </a:r>
          <a:endParaRPr lang="zh-CN" altLang="en-US" sz="1800" b="1" dirty="0"/>
        </a:p>
      </dgm:t>
    </dgm:pt>
    <dgm:pt modelId="{E244DDDD-3FC8-4AF0-BBE8-E636F14EF55E}" type="parTrans" cxnId="{5C304553-4D15-40F5-A55E-5ACF4E73C1D6}">
      <dgm:prSet/>
      <dgm:spPr/>
      <dgm:t>
        <a:bodyPr/>
        <a:lstStyle/>
        <a:p>
          <a:endParaRPr lang="zh-CN" altLang="en-US"/>
        </a:p>
      </dgm:t>
    </dgm:pt>
    <dgm:pt modelId="{5698B45F-F22E-4543-8BC7-30919A875C32}" type="sibTrans" cxnId="{5C304553-4D15-40F5-A55E-5ACF4E73C1D6}">
      <dgm:prSet/>
      <dgm:spPr/>
      <dgm:t>
        <a:bodyPr/>
        <a:lstStyle/>
        <a:p>
          <a:endParaRPr lang="zh-CN" altLang="en-US"/>
        </a:p>
      </dgm:t>
    </dgm:pt>
    <dgm:pt modelId="{A61C81B7-B084-4FAC-B995-6006A991DD6A}" type="pres">
      <dgm:prSet presAssocID="{500F965E-F198-4CC2-BD33-51E5E85BBD94}" presName="linearFlow" presStyleCnt="0">
        <dgm:presLayoutVars>
          <dgm:dir/>
          <dgm:animLvl val="lvl"/>
          <dgm:resizeHandles val="exact"/>
        </dgm:presLayoutVars>
      </dgm:prSet>
      <dgm:spPr/>
      <dgm:t>
        <a:bodyPr/>
        <a:lstStyle/>
        <a:p>
          <a:endParaRPr lang="zh-CN" altLang="en-US"/>
        </a:p>
      </dgm:t>
    </dgm:pt>
    <dgm:pt modelId="{6B36BA20-EA28-4BEB-BBCF-BAF067B509E6}" type="pres">
      <dgm:prSet presAssocID="{4023BC19-0ABB-42DA-831F-D739E4E36780}" presName="composite" presStyleCnt="0"/>
      <dgm:spPr/>
    </dgm:pt>
    <dgm:pt modelId="{CAC231D2-03F9-4722-AF34-9E7A827B996D}" type="pres">
      <dgm:prSet presAssocID="{4023BC19-0ABB-42DA-831F-D739E4E36780}" presName="parentText" presStyleLbl="alignNode1" presStyleIdx="0" presStyleCnt="1">
        <dgm:presLayoutVars>
          <dgm:chMax val="1"/>
          <dgm:bulletEnabled val="1"/>
        </dgm:presLayoutVars>
      </dgm:prSet>
      <dgm:spPr/>
      <dgm:t>
        <a:bodyPr/>
        <a:lstStyle/>
        <a:p>
          <a:endParaRPr lang="zh-CN" altLang="en-US"/>
        </a:p>
      </dgm:t>
    </dgm:pt>
    <dgm:pt modelId="{9AE0C00A-436B-4D89-B6BF-A4369439F5F3}" type="pres">
      <dgm:prSet presAssocID="{4023BC19-0ABB-42DA-831F-D739E4E36780}" presName="descendantText" presStyleLbl="alignAcc1" presStyleIdx="0" presStyleCnt="1">
        <dgm:presLayoutVars>
          <dgm:bulletEnabled val="1"/>
        </dgm:presLayoutVars>
      </dgm:prSet>
      <dgm:spPr/>
      <dgm:t>
        <a:bodyPr/>
        <a:lstStyle/>
        <a:p>
          <a:endParaRPr lang="zh-CN" altLang="en-US"/>
        </a:p>
      </dgm:t>
    </dgm:pt>
  </dgm:ptLst>
  <dgm:cxnLst>
    <dgm:cxn modelId="{66D5B591-0111-4846-998D-71CBBB7BE345}" type="presOf" srcId="{4023BC19-0ABB-42DA-831F-D739E4E36780}" destId="{CAC231D2-03F9-4722-AF34-9E7A827B996D}" srcOrd="0" destOrd="0" presId="urn:microsoft.com/office/officeart/2005/8/layout/chevron2"/>
    <dgm:cxn modelId="{C4459C9A-84EB-4001-BD94-2DCF421E4EB1}" type="presOf" srcId="{500F965E-F198-4CC2-BD33-51E5E85BBD94}" destId="{A61C81B7-B084-4FAC-B995-6006A991DD6A}" srcOrd="0" destOrd="0" presId="urn:microsoft.com/office/officeart/2005/8/layout/chevron2"/>
    <dgm:cxn modelId="{5C304553-4D15-40F5-A55E-5ACF4E73C1D6}" srcId="{4023BC19-0ABB-42DA-831F-D739E4E36780}" destId="{FCE1DBC2-016E-4437-BC58-E7D3BEE94F49}" srcOrd="0" destOrd="0" parTransId="{E244DDDD-3FC8-4AF0-BBE8-E636F14EF55E}" sibTransId="{5698B45F-F22E-4543-8BC7-30919A875C32}"/>
    <dgm:cxn modelId="{5D146C81-BEFE-49F0-B777-2C84D3786382}" srcId="{500F965E-F198-4CC2-BD33-51E5E85BBD94}" destId="{4023BC19-0ABB-42DA-831F-D739E4E36780}" srcOrd="0" destOrd="0" parTransId="{49AF8E6B-122E-4723-86FC-6205C91643F9}" sibTransId="{3FE915EA-4FE3-4E29-ADE8-69AF48204C4C}"/>
    <dgm:cxn modelId="{D3B26B67-6F84-4347-BCA4-F6F613939245}" type="presOf" srcId="{FCE1DBC2-016E-4437-BC58-E7D3BEE94F49}" destId="{9AE0C00A-436B-4D89-B6BF-A4369439F5F3}" srcOrd="0" destOrd="0" presId="urn:microsoft.com/office/officeart/2005/8/layout/chevron2"/>
    <dgm:cxn modelId="{93594643-DA9B-4DE1-BDAB-D738134CCD5B}" type="presParOf" srcId="{A61C81B7-B084-4FAC-B995-6006A991DD6A}" destId="{6B36BA20-EA28-4BEB-BBCF-BAF067B509E6}" srcOrd="0" destOrd="0" presId="urn:microsoft.com/office/officeart/2005/8/layout/chevron2"/>
    <dgm:cxn modelId="{1F862A6F-6C59-4069-8AC0-04546BC61179}" type="presParOf" srcId="{6B36BA20-EA28-4BEB-BBCF-BAF067B509E6}" destId="{CAC231D2-03F9-4722-AF34-9E7A827B996D}" srcOrd="0" destOrd="0" presId="urn:microsoft.com/office/officeart/2005/8/layout/chevron2"/>
    <dgm:cxn modelId="{9F5E9210-4FEF-4F89-AE15-C82AA74751D6}" type="presParOf" srcId="{6B36BA20-EA28-4BEB-BBCF-BAF067B509E6}" destId="{9AE0C00A-436B-4D89-B6BF-A4369439F5F3}" srcOrd="1" destOrd="0" presId="urn:microsoft.com/office/officeart/2005/8/layout/chevron2"/>
  </dgm:cxnLst>
  <dgm:bg/>
  <dgm:whole/>
</dgm:dataModel>
</file>

<file path=ppt/diagrams/data23.xml><?xml version="1.0" encoding="utf-8"?>
<dgm:dataModel xmlns:dgm="http://schemas.openxmlformats.org/drawingml/2006/diagram" xmlns:a="http://schemas.openxmlformats.org/drawingml/2006/main">
  <dgm:ptLst>
    <dgm:pt modelId="{0574B146-B4A6-4B5C-A596-7698BE474C52}" type="doc">
      <dgm:prSet loTypeId="urn:microsoft.com/office/officeart/2005/8/layout/radial6" loCatId="cycle" qsTypeId="urn:microsoft.com/office/officeart/2005/8/quickstyle/simple1" qsCatId="simple" csTypeId="urn:microsoft.com/office/officeart/2005/8/colors/accent6_4" csCatId="accent6" phldr="1"/>
      <dgm:spPr/>
      <dgm:t>
        <a:bodyPr/>
        <a:lstStyle/>
        <a:p>
          <a:endParaRPr lang="zh-CN" altLang="en-US"/>
        </a:p>
      </dgm:t>
    </dgm:pt>
    <dgm:pt modelId="{C3112FF1-346F-4052-86EA-94B8C8970160}">
      <dgm:prSet phldrT="[文本]"/>
      <dgm:spPr/>
      <dgm:t>
        <a:bodyPr/>
        <a:lstStyle/>
        <a:p>
          <a:r>
            <a:rPr lang="zh-CN" altLang="en-US" dirty="0" smtClean="0"/>
            <a:t>规范</a:t>
          </a:r>
          <a:endParaRPr lang="zh-CN" altLang="en-US" dirty="0"/>
        </a:p>
      </dgm:t>
    </dgm:pt>
    <dgm:pt modelId="{F974E8A8-F893-4C4C-824D-B63E017D6671}" type="parTrans" cxnId="{05892E02-6748-4219-A079-DD76B1E0382D}">
      <dgm:prSet/>
      <dgm:spPr/>
      <dgm:t>
        <a:bodyPr/>
        <a:lstStyle/>
        <a:p>
          <a:endParaRPr lang="zh-CN" altLang="en-US"/>
        </a:p>
      </dgm:t>
    </dgm:pt>
    <dgm:pt modelId="{30877BB7-1FC0-4D62-A253-456D45283D0D}" type="sibTrans" cxnId="{05892E02-6748-4219-A079-DD76B1E0382D}">
      <dgm:prSet/>
      <dgm:spPr/>
      <dgm:t>
        <a:bodyPr/>
        <a:lstStyle/>
        <a:p>
          <a:endParaRPr lang="zh-CN" altLang="en-US"/>
        </a:p>
      </dgm:t>
    </dgm:pt>
    <dgm:pt modelId="{A52A25CB-E97B-4DFA-B709-32E3C34AFA9F}">
      <dgm:prSet phldrT="[文本]"/>
      <dgm:spPr/>
      <dgm:t>
        <a:bodyPr/>
        <a:lstStyle/>
        <a:p>
          <a:r>
            <a:rPr lang="zh-CN" altLang="en-US" dirty="0" smtClean="0"/>
            <a:t>组成</a:t>
          </a:r>
          <a:endParaRPr lang="zh-CN" altLang="en-US" dirty="0"/>
        </a:p>
      </dgm:t>
    </dgm:pt>
    <dgm:pt modelId="{D2076913-FE21-4A50-8876-E2C299666838}" type="parTrans" cxnId="{AD359470-9950-45EA-B66E-1753BB9D76E9}">
      <dgm:prSet/>
      <dgm:spPr/>
      <dgm:t>
        <a:bodyPr/>
        <a:lstStyle/>
        <a:p>
          <a:endParaRPr lang="zh-CN" altLang="en-US"/>
        </a:p>
      </dgm:t>
    </dgm:pt>
    <dgm:pt modelId="{51F2E060-F01C-4E29-AEC2-A35C8BB4F1EE}" type="sibTrans" cxnId="{AD359470-9950-45EA-B66E-1753BB9D76E9}">
      <dgm:prSet/>
      <dgm:spPr/>
      <dgm:t>
        <a:bodyPr/>
        <a:lstStyle/>
        <a:p>
          <a:endParaRPr lang="zh-CN" altLang="en-US"/>
        </a:p>
      </dgm:t>
    </dgm:pt>
    <dgm:pt modelId="{77CEBACA-994E-4DB4-A180-68B392D917F5}">
      <dgm:prSet phldrT="[文本]"/>
      <dgm:spPr/>
      <dgm:t>
        <a:bodyPr/>
        <a:lstStyle/>
        <a:p>
          <a:r>
            <a:rPr lang="zh-CN" altLang="en-US" dirty="0" smtClean="0"/>
            <a:t>内容</a:t>
          </a:r>
          <a:endParaRPr lang="zh-CN" altLang="en-US" dirty="0"/>
        </a:p>
      </dgm:t>
    </dgm:pt>
    <dgm:pt modelId="{9F816DF7-29AC-4931-91F8-92BDE8898D63}" type="parTrans" cxnId="{62A312D1-E56D-4778-BF55-1771F4044161}">
      <dgm:prSet/>
      <dgm:spPr/>
      <dgm:t>
        <a:bodyPr/>
        <a:lstStyle/>
        <a:p>
          <a:endParaRPr lang="zh-CN" altLang="en-US"/>
        </a:p>
      </dgm:t>
    </dgm:pt>
    <dgm:pt modelId="{F787B431-6E47-4C6A-BD32-F8DDC68798AF}" type="sibTrans" cxnId="{62A312D1-E56D-4778-BF55-1771F4044161}">
      <dgm:prSet/>
      <dgm:spPr/>
      <dgm:t>
        <a:bodyPr/>
        <a:lstStyle/>
        <a:p>
          <a:endParaRPr lang="zh-CN" altLang="en-US"/>
        </a:p>
      </dgm:t>
    </dgm:pt>
    <dgm:pt modelId="{92CE3187-B6DF-4BB7-8EE2-004FCAE16F8F}">
      <dgm:prSet phldrT="[文本]"/>
      <dgm:spPr/>
      <dgm:t>
        <a:bodyPr/>
        <a:lstStyle/>
        <a:p>
          <a:r>
            <a:rPr lang="zh-CN" altLang="en-US" dirty="0" smtClean="0"/>
            <a:t>结构</a:t>
          </a:r>
          <a:endParaRPr lang="zh-CN" altLang="en-US" dirty="0"/>
        </a:p>
      </dgm:t>
    </dgm:pt>
    <dgm:pt modelId="{E461FC09-5699-459F-AB1A-0DDD600039BF}" type="parTrans" cxnId="{10F50565-51DF-4712-90E2-93A2EA3E8E2F}">
      <dgm:prSet/>
      <dgm:spPr/>
      <dgm:t>
        <a:bodyPr/>
        <a:lstStyle/>
        <a:p>
          <a:endParaRPr lang="zh-CN" altLang="en-US"/>
        </a:p>
      </dgm:t>
    </dgm:pt>
    <dgm:pt modelId="{E46AD594-7E3D-4AEB-95F7-F302E306FA00}" type="sibTrans" cxnId="{10F50565-51DF-4712-90E2-93A2EA3E8E2F}">
      <dgm:prSet/>
      <dgm:spPr/>
      <dgm:t>
        <a:bodyPr/>
        <a:lstStyle/>
        <a:p>
          <a:endParaRPr lang="zh-CN" altLang="en-US"/>
        </a:p>
      </dgm:t>
    </dgm:pt>
    <dgm:pt modelId="{2B445782-A7FA-4923-BDC6-9109CACF5FD4}">
      <dgm:prSet phldrT="[文本]"/>
      <dgm:spPr/>
      <dgm:t>
        <a:bodyPr/>
        <a:lstStyle/>
        <a:p>
          <a:r>
            <a:rPr lang="zh-CN" altLang="en-US" dirty="0" smtClean="0"/>
            <a:t>要求</a:t>
          </a:r>
          <a:endParaRPr lang="zh-CN" altLang="en-US" dirty="0"/>
        </a:p>
      </dgm:t>
    </dgm:pt>
    <dgm:pt modelId="{93C72238-771F-405C-B94C-1BA622A23D17}" type="parTrans" cxnId="{0BB7162C-B8A3-4BB6-8679-7A4BCAB29DD8}">
      <dgm:prSet/>
      <dgm:spPr/>
      <dgm:t>
        <a:bodyPr/>
        <a:lstStyle/>
        <a:p>
          <a:endParaRPr lang="zh-CN" altLang="en-US"/>
        </a:p>
      </dgm:t>
    </dgm:pt>
    <dgm:pt modelId="{B92BF096-A163-43CD-B8BA-2B3B5D61FC47}" type="sibTrans" cxnId="{0BB7162C-B8A3-4BB6-8679-7A4BCAB29DD8}">
      <dgm:prSet/>
      <dgm:spPr/>
      <dgm:t>
        <a:bodyPr/>
        <a:lstStyle/>
        <a:p>
          <a:endParaRPr lang="zh-CN" altLang="en-US"/>
        </a:p>
      </dgm:t>
    </dgm:pt>
    <dgm:pt modelId="{73C1BA1E-BDE0-48DD-92C4-DFA7876AC3E1}" type="pres">
      <dgm:prSet presAssocID="{0574B146-B4A6-4B5C-A596-7698BE474C52}" presName="Name0" presStyleCnt="0">
        <dgm:presLayoutVars>
          <dgm:chMax val="1"/>
          <dgm:dir/>
          <dgm:animLvl val="ctr"/>
          <dgm:resizeHandles val="exact"/>
        </dgm:presLayoutVars>
      </dgm:prSet>
      <dgm:spPr/>
      <dgm:t>
        <a:bodyPr/>
        <a:lstStyle/>
        <a:p>
          <a:endParaRPr lang="zh-CN" altLang="en-US"/>
        </a:p>
      </dgm:t>
    </dgm:pt>
    <dgm:pt modelId="{421C100E-EC07-43E6-A520-CD0B6D7F3915}" type="pres">
      <dgm:prSet presAssocID="{C3112FF1-346F-4052-86EA-94B8C8970160}" presName="centerShape" presStyleLbl="node0" presStyleIdx="0" presStyleCnt="1"/>
      <dgm:spPr/>
      <dgm:t>
        <a:bodyPr/>
        <a:lstStyle/>
        <a:p>
          <a:endParaRPr lang="zh-CN" altLang="en-US"/>
        </a:p>
      </dgm:t>
    </dgm:pt>
    <dgm:pt modelId="{3360C1AF-6615-42CB-9D41-5682B8611556}" type="pres">
      <dgm:prSet presAssocID="{A52A25CB-E97B-4DFA-B709-32E3C34AFA9F}" presName="node" presStyleLbl="node1" presStyleIdx="0" presStyleCnt="4">
        <dgm:presLayoutVars>
          <dgm:bulletEnabled val="1"/>
        </dgm:presLayoutVars>
      </dgm:prSet>
      <dgm:spPr/>
      <dgm:t>
        <a:bodyPr/>
        <a:lstStyle/>
        <a:p>
          <a:endParaRPr lang="zh-CN" altLang="en-US"/>
        </a:p>
      </dgm:t>
    </dgm:pt>
    <dgm:pt modelId="{BF557596-9FAF-49C9-8A44-F9543942005D}" type="pres">
      <dgm:prSet presAssocID="{A52A25CB-E97B-4DFA-B709-32E3C34AFA9F}" presName="dummy" presStyleCnt="0"/>
      <dgm:spPr/>
      <dgm:t>
        <a:bodyPr/>
        <a:lstStyle/>
        <a:p>
          <a:endParaRPr lang="zh-CN" altLang="en-US"/>
        </a:p>
      </dgm:t>
    </dgm:pt>
    <dgm:pt modelId="{45FFC8E5-487C-427A-93BA-AE2AE6A37BA1}" type="pres">
      <dgm:prSet presAssocID="{51F2E060-F01C-4E29-AEC2-A35C8BB4F1EE}" presName="sibTrans" presStyleLbl="sibTrans2D1" presStyleIdx="0" presStyleCnt="4"/>
      <dgm:spPr/>
      <dgm:t>
        <a:bodyPr/>
        <a:lstStyle/>
        <a:p>
          <a:endParaRPr lang="zh-CN" altLang="en-US"/>
        </a:p>
      </dgm:t>
    </dgm:pt>
    <dgm:pt modelId="{1EDDDCAD-E5A2-4625-BAA1-F6DB0E1081B8}" type="pres">
      <dgm:prSet presAssocID="{77CEBACA-994E-4DB4-A180-68B392D917F5}" presName="node" presStyleLbl="node1" presStyleIdx="1" presStyleCnt="4">
        <dgm:presLayoutVars>
          <dgm:bulletEnabled val="1"/>
        </dgm:presLayoutVars>
      </dgm:prSet>
      <dgm:spPr/>
      <dgm:t>
        <a:bodyPr/>
        <a:lstStyle/>
        <a:p>
          <a:endParaRPr lang="zh-CN" altLang="en-US"/>
        </a:p>
      </dgm:t>
    </dgm:pt>
    <dgm:pt modelId="{63AB67B4-1F09-4218-825B-03EFEB8F5434}" type="pres">
      <dgm:prSet presAssocID="{77CEBACA-994E-4DB4-A180-68B392D917F5}" presName="dummy" presStyleCnt="0"/>
      <dgm:spPr/>
      <dgm:t>
        <a:bodyPr/>
        <a:lstStyle/>
        <a:p>
          <a:endParaRPr lang="zh-CN" altLang="en-US"/>
        </a:p>
      </dgm:t>
    </dgm:pt>
    <dgm:pt modelId="{F4D02386-036B-41CA-A95B-D8C95A643D57}" type="pres">
      <dgm:prSet presAssocID="{F787B431-6E47-4C6A-BD32-F8DDC68798AF}" presName="sibTrans" presStyleLbl="sibTrans2D1" presStyleIdx="1" presStyleCnt="4"/>
      <dgm:spPr/>
      <dgm:t>
        <a:bodyPr/>
        <a:lstStyle/>
        <a:p>
          <a:endParaRPr lang="zh-CN" altLang="en-US"/>
        </a:p>
      </dgm:t>
    </dgm:pt>
    <dgm:pt modelId="{3D75E93C-D162-4EDD-84C5-4C43AF4C9937}" type="pres">
      <dgm:prSet presAssocID="{92CE3187-B6DF-4BB7-8EE2-004FCAE16F8F}" presName="node" presStyleLbl="node1" presStyleIdx="2" presStyleCnt="4">
        <dgm:presLayoutVars>
          <dgm:bulletEnabled val="1"/>
        </dgm:presLayoutVars>
      </dgm:prSet>
      <dgm:spPr/>
      <dgm:t>
        <a:bodyPr/>
        <a:lstStyle/>
        <a:p>
          <a:endParaRPr lang="zh-CN" altLang="en-US"/>
        </a:p>
      </dgm:t>
    </dgm:pt>
    <dgm:pt modelId="{8BFB22C0-19E1-4B2C-BF93-7DD05D4A9697}" type="pres">
      <dgm:prSet presAssocID="{92CE3187-B6DF-4BB7-8EE2-004FCAE16F8F}" presName="dummy" presStyleCnt="0"/>
      <dgm:spPr/>
      <dgm:t>
        <a:bodyPr/>
        <a:lstStyle/>
        <a:p>
          <a:endParaRPr lang="zh-CN" altLang="en-US"/>
        </a:p>
      </dgm:t>
    </dgm:pt>
    <dgm:pt modelId="{9E4ABBB3-D654-4D30-A811-80DE76F91F6E}" type="pres">
      <dgm:prSet presAssocID="{E46AD594-7E3D-4AEB-95F7-F302E306FA00}" presName="sibTrans" presStyleLbl="sibTrans2D1" presStyleIdx="2" presStyleCnt="4"/>
      <dgm:spPr/>
      <dgm:t>
        <a:bodyPr/>
        <a:lstStyle/>
        <a:p>
          <a:endParaRPr lang="zh-CN" altLang="en-US"/>
        </a:p>
      </dgm:t>
    </dgm:pt>
    <dgm:pt modelId="{82A9BE06-5135-41A6-B4B7-0ACE3DA8C3CD}" type="pres">
      <dgm:prSet presAssocID="{2B445782-A7FA-4923-BDC6-9109CACF5FD4}" presName="node" presStyleLbl="node1" presStyleIdx="3" presStyleCnt="4">
        <dgm:presLayoutVars>
          <dgm:bulletEnabled val="1"/>
        </dgm:presLayoutVars>
      </dgm:prSet>
      <dgm:spPr/>
      <dgm:t>
        <a:bodyPr/>
        <a:lstStyle/>
        <a:p>
          <a:endParaRPr lang="zh-CN" altLang="en-US"/>
        </a:p>
      </dgm:t>
    </dgm:pt>
    <dgm:pt modelId="{6B703DB4-EEA4-43CE-B52E-50C72D93F070}" type="pres">
      <dgm:prSet presAssocID="{2B445782-A7FA-4923-BDC6-9109CACF5FD4}" presName="dummy" presStyleCnt="0"/>
      <dgm:spPr/>
      <dgm:t>
        <a:bodyPr/>
        <a:lstStyle/>
        <a:p>
          <a:endParaRPr lang="zh-CN" altLang="en-US"/>
        </a:p>
      </dgm:t>
    </dgm:pt>
    <dgm:pt modelId="{725B56D6-80A9-42EE-92CF-3A1691D2F442}" type="pres">
      <dgm:prSet presAssocID="{B92BF096-A163-43CD-B8BA-2B3B5D61FC47}" presName="sibTrans" presStyleLbl="sibTrans2D1" presStyleIdx="3" presStyleCnt="4"/>
      <dgm:spPr/>
      <dgm:t>
        <a:bodyPr/>
        <a:lstStyle/>
        <a:p>
          <a:endParaRPr lang="zh-CN" altLang="en-US"/>
        </a:p>
      </dgm:t>
    </dgm:pt>
  </dgm:ptLst>
  <dgm:cxnLst>
    <dgm:cxn modelId="{AD359470-9950-45EA-B66E-1753BB9D76E9}" srcId="{C3112FF1-346F-4052-86EA-94B8C8970160}" destId="{A52A25CB-E97B-4DFA-B709-32E3C34AFA9F}" srcOrd="0" destOrd="0" parTransId="{D2076913-FE21-4A50-8876-E2C299666838}" sibTransId="{51F2E060-F01C-4E29-AEC2-A35C8BB4F1EE}"/>
    <dgm:cxn modelId="{FADD0634-A8F5-443E-80B1-CDF099545D8E}" type="presOf" srcId="{B92BF096-A163-43CD-B8BA-2B3B5D61FC47}" destId="{725B56D6-80A9-42EE-92CF-3A1691D2F442}" srcOrd="0" destOrd="0" presId="urn:microsoft.com/office/officeart/2005/8/layout/radial6"/>
    <dgm:cxn modelId="{3399EFE9-F707-46AF-994E-B88ECE540D9B}" type="presOf" srcId="{77CEBACA-994E-4DB4-A180-68B392D917F5}" destId="{1EDDDCAD-E5A2-4625-BAA1-F6DB0E1081B8}" srcOrd="0" destOrd="0" presId="urn:microsoft.com/office/officeart/2005/8/layout/radial6"/>
    <dgm:cxn modelId="{688A628F-8BC9-440F-9A3C-9A5F64960F3F}" type="presOf" srcId="{A52A25CB-E97B-4DFA-B709-32E3C34AFA9F}" destId="{3360C1AF-6615-42CB-9D41-5682B8611556}" srcOrd="0" destOrd="0" presId="urn:microsoft.com/office/officeart/2005/8/layout/radial6"/>
    <dgm:cxn modelId="{35AC9366-CD57-4794-BCBB-D003F725838A}" type="presOf" srcId="{E46AD594-7E3D-4AEB-95F7-F302E306FA00}" destId="{9E4ABBB3-D654-4D30-A811-80DE76F91F6E}" srcOrd="0" destOrd="0" presId="urn:microsoft.com/office/officeart/2005/8/layout/radial6"/>
    <dgm:cxn modelId="{62A312D1-E56D-4778-BF55-1771F4044161}" srcId="{C3112FF1-346F-4052-86EA-94B8C8970160}" destId="{77CEBACA-994E-4DB4-A180-68B392D917F5}" srcOrd="1" destOrd="0" parTransId="{9F816DF7-29AC-4931-91F8-92BDE8898D63}" sibTransId="{F787B431-6E47-4C6A-BD32-F8DDC68798AF}"/>
    <dgm:cxn modelId="{0BB7162C-B8A3-4BB6-8679-7A4BCAB29DD8}" srcId="{C3112FF1-346F-4052-86EA-94B8C8970160}" destId="{2B445782-A7FA-4923-BDC6-9109CACF5FD4}" srcOrd="3" destOrd="0" parTransId="{93C72238-771F-405C-B94C-1BA622A23D17}" sibTransId="{B92BF096-A163-43CD-B8BA-2B3B5D61FC47}"/>
    <dgm:cxn modelId="{D6EAC1AC-9495-4CBC-B785-EA1AFCC40093}" type="presOf" srcId="{92CE3187-B6DF-4BB7-8EE2-004FCAE16F8F}" destId="{3D75E93C-D162-4EDD-84C5-4C43AF4C9937}" srcOrd="0" destOrd="0" presId="urn:microsoft.com/office/officeart/2005/8/layout/radial6"/>
    <dgm:cxn modelId="{A01DB8A8-D6E8-474C-9C08-9E0984758F25}" type="presOf" srcId="{C3112FF1-346F-4052-86EA-94B8C8970160}" destId="{421C100E-EC07-43E6-A520-CD0B6D7F3915}" srcOrd="0" destOrd="0" presId="urn:microsoft.com/office/officeart/2005/8/layout/radial6"/>
    <dgm:cxn modelId="{05892E02-6748-4219-A079-DD76B1E0382D}" srcId="{0574B146-B4A6-4B5C-A596-7698BE474C52}" destId="{C3112FF1-346F-4052-86EA-94B8C8970160}" srcOrd="0" destOrd="0" parTransId="{F974E8A8-F893-4C4C-824D-B63E017D6671}" sibTransId="{30877BB7-1FC0-4D62-A253-456D45283D0D}"/>
    <dgm:cxn modelId="{767AAFF2-1966-4F99-A96B-9EB87FCA6A26}" type="presOf" srcId="{2B445782-A7FA-4923-BDC6-9109CACF5FD4}" destId="{82A9BE06-5135-41A6-B4B7-0ACE3DA8C3CD}" srcOrd="0" destOrd="0" presId="urn:microsoft.com/office/officeart/2005/8/layout/radial6"/>
    <dgm:cxn modelId="{74736072-8A21-494D-99CF-F94190A15148}" type="presOf" srcId="{51F2E060-F01C-4E29-AEC2-A35C8BB4F1EE}" destId="{45FFC8E5-487C-427A-93BA-AE2AE6A37BA1}" srcOrd="0" destOrd="0" presId="urn:microsoft.com/office/officeart/2005/8/layout/radial6"/>
    <dgm:cxn modelId="{10F50565-51DF-4712-90E2-93A2EA3E8E2F}" srcId="{C3112FF1-346F-4052-86EA-94B8C8970160}" destId="{92CE3187-B6DF-4BB7-8EE2-004FCAE16F8F}" srcOrd="2" destOrd="0" parTransId="{E461FC09-5699-459F-AB1A-0DDD600039BF}" sibTransId="{E46AD594-7E3D-4AEB-95F7-F302E306FA00}"/>
    <dgm:cxn modelId="{1CDE811B-8068-48FA-BC88-DB021829C089}" type="presOf" srcId="{0574B146-B4A6-4B5C-A596-7698BE474C52}" destId="{73C1BA1E-BDE0-48DD-92C4-DFA7876AC3E1}" srcOrd="0" destOrd="0" presId="urn:microsoft.com/office/officeart/2005/8/layout/radial6"/>
    <dgm:cxn modelId="{B207C6D9-D6D7-4FC3-98DC-34E16DFE6FE6}" type="presOf" srcId="{F787B431-6E47-4C6A-BD32-F8DDC68798AF}" destId="{F4D02386-036B-41CA-A95B-D8C95A643D57}" srcOrd="0" destOrd="0" presId="urn:microsoft.com/office/officeart/2005/8/layout/radial6"/>
    <dgm:cxn modelId="{806CA54F-A0B4-4D20-AAD6-F5650CCE3C7E}" type="presParOf" srcId="{73C1BA1E-BDE0-48DD-92C4-DFA7876AC3E1}" destId="{421C100E-EC07-43E6-A520-CD0B6D7F3915}" srcOrd="0" destOrd="0" presId="urn:microsoft.com/office/officeart/2005/8/layout/radial6"/>
    <dgm:cxn modelId="{5EFD2A17-A8ED-4658-97E0-D3B7F8AC9676}" type="presParOf" srcId="{73C1BA1E-BDE0-48DD-92C4-DFA7876AC3E1}" destId="{3360C1AF-6615-42CB-9D41-5682B8611556}" srcOrd="1" destOrd="0" presId="urn:microsoft.com/office/officeart/2005/8/layout/radial6"/>
    <dgm:cxn modelId="{79BFF89A-0F59-474D-B726-5380F05D4553}" type="presParOf" srcId="{73C1BA1E-BDE0-48DD-92C4-DFA7876AC3E1}" destId="{BF557596-9FAF-49C9-8A44-F9543942005D}" srcOrd="2" destOrd="0" presId="urn:microsoft.com/office/officeart/2005/8/layout/radial6"/>
    <dgm:cxn modelId="{925AC110-AAA2-4F1E-A3B2-48588979E4EC}" type="presParOf" srcId="{73C1BA1E-BDE0-48DD-92C4-DFA7876AC3E1}" destId="{45FFC8E5-487C-427A-93BA-AE2AE6A37BA1}" srcOrd="3" destOrd="0" presId="urn:microsoft.com/office/officeart/2005/8/layout/radial6"/>
    <dgm:cxn modelId="{7C39419E-331B-4DC7-972E-59AE17883098}" type="presParOf" srcId="{73C1BA1E-BDE0-48DD-92C4-DFA7876AC3E1}" destId="{1EDDDCAD-E5A2-4625-BAA1-F6DB0E1081B8}" srcOrd="4" destOrd="0" presId="urn:microsoft.com/office/officeart/2005/8/layout/radial6"/>
    <dgm:cxn modelId="{AB290DB9-A4B5-4880-9C41-AE8BE13D3865}" type="presParOf" srcId="{73C1BA1E-BDE0-48DD-92C4-DFA7876AC3E1}" destId="{63AB67B4-1F09-4218-825B-03EFEB8F5434}" srcOrd="5" destOrd="0" presId="urn:microsoft.com/office/officeart/2005/8/layout/radial6"/>
    <dgm:cxn modelId="{E74E9663-943A-42EC-8D8B-1AC495A318AF}" type="presParOf" srcId="{73C1BA1E-BDE0-48DD-92C4-DFA7876AC3E1}" destId="{F4D02386-036B-41CA-A95B-D8C95A643D57}" srcOrd="6" destOrd="0" presId="urn:microsoft.com/office/officeart/2005/8/layout/radial6"/>
    <dgm:cxn modelId="{103DC902-927E-462C-94A2-C459144DCABA}" type="presParOf" srcId="{73C1BA1E-BDE0-48DD-92C4-DFA7876AC3E1}" destId="{3D75E93C-D162-4EDD-84C5-4C43AF4C9937}" srcOrd="7" destOrd="0" presId="urn:microsoft.com/office/officeart/2005/8/layout/radial6"/>
    <dgm:cxn modelId="{0A8273B4-BDF4-441C-9359-CF134665B87F}" type="presParOf" srcId="{73C1BA1E-BDE0-48DD-92C4-DFA7876AC3E1}" destId="{8BFB22C0-19E1-4B2C-BF93-7DD05D4A9697}" srcOrd="8" destOrd="0" presId="urn:microsoft.com/office/officeart/2005/8/layout/radial6"/>
    <dgm:cxn modelId="{1F42EB39-9EE3-48CE-82D8-56F2B556DAFF}" type="presParOf" srcId="{73C1BA1E-BDE0-48DD-92C4-DFA7876AC3E1}" destId="{9E4ABBB3-D654-4D30-A811-80DE76F91F6E}" srcOrd="9" destOrd="0" presId="urn:microsoft.com/office/officeart/2005/8/layout/radial6"/>
    <dgm:cxn modelId="{9D038B84-5448-4035-BCC8-EF638F5724E8}" type="presParOf" srcId="{73C1BA1E-BDE0-48DD-92C4-DFA7876AC3E1}" destId="{82A9BE06-5135-41A6-B4B7-0ACE3DA8C3CD}" srcOrd="10" destOrd="0" presId="urn:microsoft.com/office/officeart/2005/8/layout/radial6"/>
    <dgm:cxn modelId="{9E9A81AD-1094-44DF-A9A0-C1DBB3B396FD}" type="presParOf" srcId="{73C1BA1E-BDE0-48DD-92C4-DFA7876AC3E1}" destId="{6B703DB4-EEA4-43CE-B52E-50C72D93F070}" srcOrd="11" destOrd="0" presId="urn:microsoft.com/office/officeart/2005/8/layout/radial6"/>
    <dgm:cxn modelId="{7A29C2AB-EB71-4C66-8A4F-6C1C3609D654}" type="presParOf" srcId="{73C1BA1E-BDE0-48DD-92C4-DFA7876AC3E1}" destId="{725B56D6-80A9-42EE-92CF-3A1691D2F442}" srcOrd="12" destOrd="0" presId="urn:microsoft.com/office/officeart/2005/8/layout/radial6"/>
  </dgm:cxnLst>
  <dgm:bg/>
  <dgm:whole/>
</dgm:dataModel>
</file>

<file path=ppt/diagrams/data24.xml><?xml version="1.0" encoding="utf-8"?>
<dgm:dataModel xmlns:dgm="http://schemas.openxmlformats.org/drawingml/2006/diagram" xmlns:a="http://schemas.openxmlformats.org/drawingml/2006/main">
  <dgm:ptLst>
    <dgm:pt modelId="{62F4E9F4-8ED3-4E1C-A6C4-7B9EBD6CD1BB}" type="doc">
      <dgm:prSet loTypeId="urn:microsoft.com/office/officeart/2005/8/layout/process1" loCatId="process" qsTypeId="urn:microsoft.com/office/officeart/2005/8/quickstyle/3d2" qsCatId="3D" csTypeId="urn:microsoft.com/office/officeart/2005/8/colors/accent6_4" csCatId="accent6" phldr="1"/>
      <dgm:spPr/>
    </dgm:pt>
    <dgm:pt modelId="{AF5E05FC-B895-453D-B678-9CB8AF5B3E79}">
      <dgm:prSet phldrT="[文本]"/>
      <dgm:spPr/>
      <dgm:t>
        <a:bodyPr/>
        <a:lstStyle/>
        <a:p>
          <a:r>
            <a:rPr lang="zh-CN" altLang="en-US" dirty="0" smtClean="0"/>
            <a:t>封面</a:t>
          </a:r>
          <a:endParaRPr lang="zh-CN" altLang="en-US" dirty="0"/>
        </a:p>
      </dgm:t>
    </dgm:pt>
    <dgm:pt modelId="{0E1F47CF-367B-42A4-A13E-D51E724CA14E}" type="parTrans" cxnId="{4C6BBA39-27A2-4267-9614-7A8507DAA617}">
      <dgm:prSet/>
      <dgm:spPr/>
      <dgm:t>
        <a:bodyPr/>
        <a:lstStyle/>
        <a:p>
          <a:endParaRPr lang="zh-CN" altLang="en-US"/>
        </a:p>
      </dgm:t>
    </dgm:pt>
    <dgm:pt modelId="{EB9073C1-C68D-4A81-98BD-02715B899E0D}" type="sibTrans" cxnId="{4C6BBA39-27A2-4267-9614-7A8507DAA617}">
      <dgm:prSet/>
      <dgm:spPr/>
      <dgm:t>
        <a:bodyPr/>
        <a:lstStyle/>
        <a:p>
          <a:endParaRPr lang="zh-CN" altLang="en-US"/>
        </a:p>
      </dgm:t>
    </dgm:pt>
    <dgm:pt modelId="{218CA57A-2B9F-473D-83FD-96888C178071}">
      <dgm:prSet phldrT="[文本]"/>
      <dgm:spPr/>
      <dgm:t>
        <a:bodyPr/>
        <a:lstStyle/>
        <a:p>
          <a:r>
            <a:rPr lang="zh-CN" altLang="en-US" dirty="0" smtClean="0"/>
            <a:t>任务书</a:t>
          </a:r>
          <a:endParaRPr lang="zh-CN" altLang="en-US" dirty="0"/>
        </a:p>
      </dgm:t>
    </dgm:pt>
    <dgm:pt modelId="{64B61F48-746E-4B85-8A49-45409E855834}" type="parTrans" cxnId="{D1DD92EA-719B-471D-BD70-039E60756224}">
      <dgm:prSet/>
      <dgm:spPr/>
      <dgm:t>
        <a:bodyPr/>
        <a:lstStyle/>
        <a:p>
          <a:endParaRPr lang="zh-CN" altLang="en-US"/>
        </a:p>
      </dgm:t>
    </dgm:pt>
    <dgm:pt modelId="{256290EB-E9EE-4BA1-B0CE-9EB24D8E63B1}" type="sibTrans" cxnId="{D1DD92EA-719B-471D-BD70-039E60756224}">
      <dgm:prSet/>
      <dgm:spPr/>
      <dgm:t>
        <a:bodyPr/>
        <a:lstStyle/>
        <a:p>
          <a:endParaRPr lang="zh-CN" altLang="en-US"/>
        </a:p>
      </dgm:t>
    </dgm:pt>
    <dgm:pt modelId="{075A17E8-8BBE-4378-8EE4-62C6D45988FF}">
      <dgm:prSet phldrT="[文本]"/>
      <dgm:spPr/>
      <dgm:t>
        <a:bodyPr/>
        <a:lstStyle/>
        <a:p>
          <a:r>
            <a:rPr lang="zh-CN" altLang="en-US" dirty="0" smtClean="0"/>
            <a:t>进度计划表</a:t>
          </a:r>
          <a:endParaRPr lang="zh-CN" altLang="en-US" dirty="0"/>
        </a:p>
      </dgm:t>
    </dgm:pt>
    <dgm:pt modelId="{904D2F24-A3D6-4C76-8B88-E81F4FF60300}" type="parTrans" cxnId="{AE2F7FE2-50A0-4F9D-BFBC-9BECFD5A5A3A}">
      <dgm:prSet/>
      <dgm:spPr/>
      <dgm:t>
        <a:bodyPr/>
        <a:lstStyle/>
        <a:p>
          <a:endParaRPr lang="zh-CN" altLang="en-US"/>
        </a:p>
      </dgm:t>
    </dgm:pt>
    <dgm:pt modelId="{AF5CF246-63AF-43CC-A71D-7BC7ABEA654C}" type="sibTrans" cxnId="{AE2F7FE2-50A0-4F9D-BFBC-9BECFD5A5A3A}">
      <dgm:prSet/>
      <dgm:spPr/>
      <dgm:t>
        <a:bodyPr/>
        <a:lstStyle/>
        <a:p>
          <a:endParaRPr lang="zh-CN" altLang="en-US"/>
        </a:p>
      </dgm:t>
    </dgm:pt>
    <dgm:pt modelId="{510105E6-0107-4B17-8CF3-BA849E6358AD}">
      <dgm:prSet phldrT="[文本]"/>
      <dgm:spPr/>
      <dgm:t>
        <a:bodyPr/>
        <a:lstStyle/>
        <a:p>
          <a:r>
            <a:rPr lang="zh-CN" altLang="en-US" dirty="0" smtClean="0"/>
            <a:t>摘要</a:t>
          </a:r>
          <a:endParaRPr lang="zh-CN" altLang="en-US" dirty="0"/>
        </a:p>
      </dgm:t>
    </dgm:pt>
    <dgm:pt modelId="{83E0F604-7CA5-4B87-AA80-F93DD77C4D98}" type="parTrans" cxnId="{4FBC6097-F6F1-40B9-9484-C5EAA91143E2}">
      <dgm:prSet/>
      <dgm:spPr/>
      <dgm:t>
        <a:bodyPr/>
        <a:lstStyle/>
        <a:p>
          <a:endParaRPr lang="zh-CN" altLang="en-US"/>
        </a:p>
      </dgm:t>
    </dgm:pt>
    <dgm:pt modelId="{4A1E2D69-B703-47EB-90B4-DB4136FFABFD}" type="sibTrans" cxnId="{4FBC6097-F6F1-40B9-9484-C5EAA91143E2}">
      <dgm:prSet/>
      <dgm:spPr/>
      <dgm:t>
        <a:bodyPr/>
        <a:lstStyle/>
        <a:p>
          <a:endParaRPr lang="zh-CN" altLang="en-US"/>
        </a:p>
      </dgm:t>
    </dgm:pt>
    <dgm:pt modelId="{DC4AE6CF-ED55-4ED0-8F29-B1F5913E56BF}">
      <dgm:prSet phldrT="[文本]"/>
      <dgm:spPr/>
      <dgm:t>
        <a:bodyPr/>
        <a:lstStyle/>
        <a:p>
          <a:r>
            <a:rPr lang="zh-CN" altLang="en-US" dirty="0" smtClean="0"/>
            <a:t>目录</a:t>
          </a:r>
          <a:endParaRPr lang="zh-CN" altLang="en-US" dirty="0"/>
        </a:p>
      </dgm:t>
    </dgm:pt>
    <dgm:pt modelId="{8DAC62E6-421B-46F7-BCEF-42E324F54CA7}" type="parTrans" cxnId="{3642CD94-262A-4BBE-8D86-D8360F6EB6A8}">
      <dgm:prSet/>
      <dgm:spPr/>
      <dgm:t>
        <a:bodyPr/>
        <a:lstStyle/>
        <a:p>
          <a:endParaRPr lang="zh-CN" altLang="en-US"/>
        </a:p>
      </dgm:t>
    </dgm:pt>
    <dgm:pt modelId="{DF0AB42C-36EA-465D-B6EC-8C2D74122B4B}" type="sibTrans" cxnId="{3642CD94-262A-4BBE-8D86-D8360F6EB6A8}">
      <dgm:prSet/>
      <dgm:spPr/>
      <dgm:t>
        <a:bodyPr/>
        <a:lstStyle/>
        <a:p>
          <a:endParaRPr lang="zh-CN" altLang="en-US"/>
        </a:p>
      </dgm:t>
    </dgm:pt>
    <dgm:pt modelId="{81A96B2C-463D-473A-97EE-47BB25AFB9E9}">
      <dgm:prSet phldrT="[文本]"/>
      <dgm:spPr/>
      <dgm:t>
        <a:bodyPr/>
        <a:lstStyle/>
        <a:p>
          <a:r>
            <a:rPr lang="zh-CN" altLang="en-US" dirty="0" smtClean="0"/>
            <a:t>正文</a:t>
          </a:r>
          <a:endParaRPr lang="zh-CN" altLang="en-US" dirty="0"/>
        </a:p>
      </dgm:t>
    </dgm:pt>
    <dgm:pt modelId="{E4970EAF-6785-459C-9DF8-9C6515306CDF}" type="parTrans" cxnId="{809A6392-DBE3-4483-926F-D19B4DB451FA}">
      <dgm:prSet/>
      <dgm:spPr/>
      <dgm:t>
        <a:bodyPr/>
        <a:lstStyle/>
        <a:p>
          <a:endParaRPr lang="zh-CN" altLang="en-US"/>
        </a:p>
      </dgm:t>
    </dgm:pt>
    <dgm:pt modelId="{9D2F8FC8-F0ED-4E6F-8BE9-31E3BB8F0A12}" type="sibTrans" cxnId="{809A6392-DBE3-4483-926F-D19B4DB451FA}">
      <dgm:prSet/>
      <dgm:spPr/>
      <dgm:t>
        <a:bodyPr/>
        <a:lstStyle/>
        <a:p>
          <a:endParaRPr lang="zh-CN" altLang="en-US"/>
        </a:p>
      </dgm:t>
    </dgm:pt>
    <dgm:pt modelId="{6642A933-6990-45AE-8F55-FE94E742E461}">
      <dgm:prSet phldrT="[文本]"/>
      <dgm:spPr/>
      <dgm:t>
        <a:bodyPr/>
        <a:lstStyle/>
        <a:p>
          <a:r>
            <a:rPr lang="zh-CN" altLang="en-US" dirty="0" smtClean="0"/>
            <a:t>结束语</a:t>
          </a:r>
          <a:endParaRPr lang="zh-CN" altLang="en-US" dirty="0"/>
        </a:p>
      </dgm:t>
    </dgm:pt>
    <dgm:pt modelId="{402E8C4B-1DBA-473C-8141-2E3A7473A934}" type="parTrans" cxnId="{EEFC8526-F97B-44CB-A18A-766E9C3BC988}">
      <dgm:prSet/>
      <dgm:spPr/>
      <dgm:t>
        <a:bodyPr/>
        <a:lstStyle/>
        <a:p>
          <a:endParaRPr lang="zh-CN" altLang="en-US"/>
        </a:p>
      </dgm:t>
    </dgm:pt>
    <dgm:pt modelId="{28305FF7-4302-48A1-B9A1-C480244FFAC8}" type="sibTrans" cxnId="{EEFC8526-F97B-44CB-A18A-766E9C3BC988}">
      <dgm:prSet/>
      <dgm:spPr/>
      <dgm:t>
        <a:bodyPr/>
        <a:lstStyle/>
        <a:p>
          <a:endParaRPr lang="zh-CN" altLang="en-US"/>
        </a:p>
      </dgm:t>
    </dgm:pt>
    <dgm:pt modelId="{DD3B399F-5179-41AD-8838-AF2BFBDD8D39}">
      <dgm:prSet phldrT="[文本]"/>
      <dgm:spPr/>
      <dgm:t>
        <a:bodyPr/>
        <a:lstStyle/>
        <a:p>
          <a:r>
            <a:rPr lang="zh-CN" altLang="en-US" dirty="0" smtClean="0"/>
            <a:t>谢辞</a:t>
          </a:r>
          <a:endParaRPr lang="zh-CN" altLang="en-US" dirty="0"/>
        </a:p>
      </dgm:t>
    </dgm:pt>
    <dgm:pt modelId="{EA8F53BE-E03A-4FDF-9AA9-CE9CDA86151C}" type="parTrans" cxnId="{228C7E87-1B0E-4F13-A888-2DA6902E8C61}">
      <dgm:prSet/>
      <dgm:spPr/>
      <dgm:t>
        <a:bodyPr/>
        <a:lstStyle/>
        <a:p>
          <a:endParaRPr lang="zh-CN" altLang="en-US"/>
        </a:p>
      </dgm:t>
    </dgm:pt>
    <dgm:pt modelId="{FDA477F4-FEFF-4C2E-9EB1-E4913D8B9D3D}" type="sibTrans" cxnId="{228C7E87-1B0E-4F13-A888-2DA6902E8C61}">
      <dgm:prSet/>
      <dgm:spPr/>
      <dgm:t>
        <a:bodyPr/>
        <a:lstStyle/>
        <a:p>
          <a:endParaRPr lang="zh-CN" altLang="en-US"/>
        </a:p>
      </dgm:t>
    </dgm:pt>
    <dgm:pt modelId="{0F6D2E7D-1597-4242-B8DC-2D134C77D3FC}">
      <dgm:prSet phldrT="[文本]"/>
      <dgm:spPr/>
      <dgm:t>
        <a:bodyPr/>
        <a:lstStyle/>
        <a:p>
          <a:r>
            <a:rPr lang="zh-CN" altLang="en-US" dirty="0" smtClean="0"/>
            <a:t>参考文献</a:t>
          </a:r>
          <a:endParaRPr lang="zh-CN" altLang="en-US" dirty="0"/>
        </a:p>
      </dgm:t>
    </dgm:pt>
    <dgm:pt modelId="{175625B9-F94D-4D7E-BC0D-FDE65EE918B3}" type="parTrans" cxnId="{801B812E-7CB1-4ED7-A4BF-3CAF2A7070A2}">
      <dgm:prSet/>
      <dgm:spPr/>
      <dgm:t>
        <a:bodyPr/>
        <a:lstStyle/>
        <a:p>
          <a:endParaRPr lang="zh-CN" altLang="en-US"/>
        </a:p>
      </dgm:t>
    </dgm:pt>
    <dgm:pt modelId="{371D4A95-9565-46E0-AA03-01A7929EA6C1}" type="sibTrans" cxnId="{801B812E-7CB1-4ED7-A4BF-3CAF2A7070A2}">
      <dgm:prSet/>
      <dgm:spPr/>
      <dgm:t>
        <a:bodyPr/>
        <a:lstStyle/>
        <a:p>
          <a:endParaRPr lang="zh-CN" altLang="en-US"/>
        </a:p>
      </dgm:t>
    </dgm:pt>
    <dgm:pt modelId="{1080120B-9B56-47F1-9180-E6076DBA0F2B}" type="pres">
      <dgm:prSet presAssocID="{62F4E9F4-8ED3-4E1C-A6C4-7B9EBD6CD1BB}" presName="Name0" presStyleCnt="0">
        <dgm:presLayoutVars>
          <dgm:dir/>
          <dgm:resizeHandles val="exact"/>
        </dgm:presLayoutVars>
      </dgm:prSet>
      <dgm:spPr/>
    </dgm:pt>
    <dgm:pt modelId="{E6DF1C7A-1DC2-4088-AF5A-48BCC796ACAF}" type="pres">
      <dgm:prSet presAssocID="{AF5E05FC-B895-453D-B678-9CB8AF5B3E79}" presName="node" presStyleLbl="node1" presStyleIdx="0" presStyleCnt="9" custScaleX="155529" custScaleY="198957" custLinFactNeighborX="31637" custLinFactNeighborY="-17747">
        <dgm:presLayoutVars>
          <dgm:bulletEnabled val="1"/>
        </dgm:presLayoutVars>
      </dgm:prSet>
      <dgm:spPr/>
      <dgm:t>
        <a:bodyPr/>
        <a:lstStyle/>
        <a:p>
          <a:endParaRPr lang="zh-CN" altLang="en-US"/>
        </a:p>
      </dgm:t>
    </dgm:pt>
    <dgm:pt modelId="{FC848112-AD67-4EC9-AB5D-571B3F0CF751}" type="pres">
      <dgm:prSet presAssocID="{EB9073C1-C68D-4A81-98BD-02715B899E0D}" presName="sibTrans" presStyleLbl="sibTrans2D1" presStyleIdx="0" presStyleCnt="8"/>
      <dgm:spPr/>
      <dgm:t>
        <a:bodyPr/>
        <a:lstStyle/>
        <a:p>
          <a:endParaRPr lang="zh-CN" altLang="en-US"/>
        </a:p>
      </dgm:t>
    </dgm:pt>
    <dgm:pt modelId="{24490059-B3AB-4449-B401-5E71F25EACE7}" type="pres">
      <dgm:prSet presAssocID="{EB9073C1-C68D-4A81-98BD-02715B899E0D}" presName="connectorText" presStyleLbl="sibTrans2D1" presStyleIdx="0" presStyleCnt="8"/>
      <dgm:spPr/>
      <dgm:t>
        <a:bodyPr/>
        <a:lstStyle/>
        <a:p>
          <a:endParaRPr lang="zh-CN" altLang="en-US"/>
        </a:p>
      </dgm:t>
    </dgm:pt>
    <dgm:pt modelId="{34BE3388-C7CA-4886-963A-2DE5A0430859}" type="pres">
      <dgm:prSet presAssocID="{218CA57A-2B9F-473D-83FD-96888C178071}" presName="node" presStyleLbl="node1" presStyleIdx="1" presStyleCnt="9" custScaleX="150042" custScaleY="193677" custLinFactNeighborX="16392" custLinFactNeighborY="-15317">
        <dgm:presLayoutVars>
          <dgm:bulletEnabled val="1"/>
        </dgm:presLayoutVars>
      </dgm:prSet>
      <dgm:spPr/>
      <dgm:t>
        <a:bodyPr/>
        <a:lstStyle/>
        <a:p>
          <a:endParaRPr lang="zh-CN" altLang="en-US"/>
        </a:p>
      </dgm:t>
    </dgm:pt>
    <dgm:pt modelId="{B673EF69-9031-4A7D-85D0-0CCE3B6EF95B}" type="pres">
      <dgm:prSet presAssocID="{256290EB-E9EE-4BA1-B0CE-9EB24D8E63B1}" presName="sibTrans" presStyleLbl="sibTrans2D1" presStyleIdx="1" presStyleCnt="8"/>
      <dgm:spPr/>
      <dgm:t>
        <a:bodyPr/>
        <a:lstStyle/>
        <a:p>
          <a:endParaRPr lang="zh-CN" altLang="en-US"/>
        </a:p>
      </dgm:t>
    </dgm:pt>
    <dgm:pt modelId="{9FFF81EB-F18B-4DB8-9ECB-0CC320378EED}" type="pres">
      <dgm:prSet presAssocID="{256290EB-E9EE-4BA1-B0CE-9EB24D8E63B1}" presName="connectorText" presStyleLbl="sibTrans2D1" presStyleIdx="1" presStyleCnt="8"/>
      <dgm:spPr/>
      <dgm:t>
        <a:bodyPr/>
        <a:lstStyle/>
        <a:p>
          <a:endParaRPr lang="zh-CN" altLang="en-US"/>
        </a:p>
      </dgm:t>
    </dgm:pt>
    <dgm:pt modelId="{210B1AAB-7130-4EDE-A39F-624E99D82F65}" type="pres">
      <dgm:prSet presAssocID="{075A17E8-8BBE-4378-8EE4-62C6D45988FF}" presName="node" presStyleLbl="node1" presStyleIdx="2" presStyleCnt="9" custScaleX="164261" custScaleY="192117" custLinFactNeighborX="-25418" custLinFactNeighborY="-13379">
        <dgm:presLayoutVars>
          <dgm:bulletEnabled val="1"/>
        </dgm:presLayoutVars>
      </dgm:prSet>
      <dgm:spPr/>
      <dgm:t>
        <a:bodyPr/>
        <a:lstStyle/>
        <a:p>
          <a:endParaRPr lang="zh-CN" altLang="en-US"/>
        </a:p>
      </dgm:t>
    </dgm:pt>
    <dgm:pt modelId="{4EBC253D-76AE-4974-9CAA-67FB364E30C3}" type="pres">
      <dgm:prSet presAssocID="{AF5CF246-63AF-43CC-A71D-7BC7ABEA654C}" presName="sibTrans" presStyleLbl="sibTrans2D1" presStyleIdx="2" presStyleCnt="8"/>
      <dgm:spPr/>
      <dgm:t>
        <a:bodyPr/>
        <a:lstStyle/>
        <a:p>
          <a:endParaRPr lang="zh-CN" altLang="en-US"/>
        </a:p>
      </dgm:t>
    </dgm:pt>
    <dgm:pt modelId="{73E50DD8-26D6-46A1-810E-26D75FF6F0C6}" type="pres">
      <dgm:prSet presAssocID="{AF5CF246-63AF-43CC-A71D-7BC7ABEA654C}" presName="connectorText" presStyleLbl="sibTrans2D1" presStyleIdx="2" presStyleCnt="8"/>
      <dgm:spPr/>
      <dgm:t>
        <a:bodyPr/>
        <a:lstStyle/>
        <a:p>
          <a:endParaRPr lang="zh-CN" altLang="en-US"/>
        </a:p>
      </dgm:t>
    </dgm:pt>
    <dgm:pt modelId="{AABA39CA-FFF8-4337-BD98-4940ECFA8E01}" type="pres">
      <dgm:prSet presAssocID="{510105E6-0107-4B17-8CF3-BA849E6358AD}" presName="node" presStyleLbl="node1" presStyleIdx="3" presStyleCnt="9" custScaleX="152192" custScaleY="192862" custLinFactNeighborX="-71283" custLinFactNeighborY="-10820">
        <dgm:presLayoutVars>
          <dgm:bulletEnabled val="1"/>
        </dgm:presLayoutVars>
      </dgm:prSet>
      <dgm:spPr/>
      <dgm:t>
        <a:bodyPr/>
        <a:lstStyle/>
        <a:p>
          <a:endParaRPr lang="zh-CN" altLang="en-US"/>
        </a:p>
      </dgm:t>
    </dgm:pt>
    <dgm:pt modelId="{078548A6-F89F-4AAB-9307-BAD0795866CA}" type="pres">
      <dgm:prSet presAssocID="{4A1E2D69-B703-47EB-90B4-DB4136FFABFD}" presName="sibTrans" presStyleLbl="sibTrans2D1" presStyleIdx="3" presStyleCnt="8"/>
      <dgm:spPr/>
      <dgm:t>
        <a:bodyPr/>
        <a:lstStyle/>
        <a:p>
          <a:endParaRPr lang="zh-CN" altLang="en-US"/>
        </a:p>
      </dgm:t>
    </dgm:pt>
    <dgm:pt modelId="{1A980EF0-1E19-4D23-8E19-2D9FA7CF8D2F}" type="pres">
      <dgm:prSet presAssocID="{4A1E2D69-B703-47EB-90B4-DB4136FFABFD}" presName="connectorText" presStyleLbl="sibTrans2D1" presStyleIdx="3" presStyleCnt="8"/>
      <dgm:spPr/>
      <dgm:t>
        <a:bodyPr/>
        <a:lstStyle/>
        <a:p>
          <a:endParaRPr lang="zh-CN" altLang="en-US"/>
        </a:p>
      </dgm:t>
    </dgm:pt>
    <dgm:pt modelId="{80B38CE3-A047-41A3-BEA7-790B4D7B2D9E}" type="pres">
      <dgm:prSet presAssocID="{DC4AE6CF-ED55-4ED0-8F29-B1F5913E56BF}" presName="node" presStyleLbl="node1" presStyleIdx="4" presStyleCnt="9" custScaleX="147571" custScaleY="189793" custLinFactX="-5339" custLinFactNeighborX="-100000" custLinFactNeighborY="-12206">
        <dgm:presLayoutVars>
          <dgm:bulletEnabled val="1"/>
        </dgm:presLayoutVars>
      </dgm:prSet>
      <dgm:spPr/>
      <dgm:t>
        <a:bodyPr/>
        <a:lstStyle/>
        <a:p>
          <a:endParaRPr lang="zh-CN" altLang="en-US"/>
        </a:p>
      </dgm:t>
    </dgm:pt>
    <dgm:pt modelId="{9C14CEA0-8FD5-4106-90EE-3FD9A7A46BF5}" type="pres">
      <dgm:prSet presAssocID="{DF0AB42C-36EA-465D-B6EC-8C2D74122B4B}" presName="sibTrans" presStyleLbl="sibTrans2D1" presStyleIdx="4" presStyleCnt="8"/>
      <dgm:spPr/>
      <dgm:t>
        <a:bodyPr/>
        <a:lstStyle/>
        <a:p>
          <a:endParaRPr lang="zh-CN" altLang="en-US"/>
        </a:p>
      </dgm:t>
    </dgm:pt>
    <dgm:pt modelId="{CFAD952E-41C5-4480-9D2B-061AD5AF2940}" type="pres">
      <dgm:prSet presAssocID="{DF0AB42C-36EA-465D-B6EC-8C2D74122B4B}" presName="connectorText" presStyleLbl="sibTrans2D1" presStyleIdx="4" presStyleCnt="8"/>
      <dgm:spPr/>
      <dgm:t>
        <a:bodyPr/>
        <a:lstStyle/>
        <a:p>
          <a:endParaRPr lang="zh-CN" altLang="en-US"/>
        </a:p>
      </dgm:t>
    </dgm:pt>
    <dgm:pt modelId="{293AEBC1-A28A-4870-B142-44F9F8148D8F}" type="pres">
      <dgm:prSet presAssocID="{81A96B2C-463D-473A-97EE-47BB25AFB9E9}" presName="node" presStyleLbl="node1" presStyleIdx="5" presStyleCnt="9" custScaleX="138650" custScaleY="196853" custLinFactX="-17460" custLinFactNeighborX="-100000" custLinFactNeighborY="-10863">
        <dgm:presLayoutVars>
          <dgm:bulletEnabled val="1"/>
        </dgm:presLayoutVars>
      </dgm:prSet>
      <dgm:spPr/>
      <dgm:t>
        <a:bodyPr/>
        <a:lstStyle/>
        <a:p>
          <a:endParaRPr lang="zh-CN" altLang="en-US"/>
        </a:p>
      </dgm:t>
    </dgm:pt>
    <dgm:pt modelId="{501F2E0A-7EE5-4937-A349-5F89759FD2DD}" type="pres">
      <dgm:prSet presAssocID="{9D2F8FC8-F0ED-4E6F-8BE9-31E3BB8F0A12}" presName="sibTrans" presStyleLbl="sibTrans2D1" presStyleIdx="5" presStyleCnt="8"/>
      <dgm:spPr/>
      <dgm:t>
        <a:bodyPr/>
        <a:lstStyle/>
        <a:p>
          <a:endParaRPr lang="zh-CN" altLang="en-US"/>
        </a:p>
      </dgm:t>
    </dgm:pt>
    <dgm:pt modelId="{12D6D21A-B1E9-41D1-8665-6C9A8E8CBE67}" type="pres">
      <dgm:prSet presAssocID="{9D2F8FC8-F0ED-4E6F-8BE9-31E3BB8F0A12}" presName="connectorText" presStyleLbl="sibTrans2D1" presStyleIdx="5" presStyleCnt="8"/>
      <dgm:spPr/>
      <dgm:t>
        <a:bodyPr/>
        <a:lstStyle/>
        <a:p>
          <a:endParaRPr lang="zh-CN" altLang="en-US"/>
        </a:p>
      </dgm:t>
    </dgm:pt>
    <dgm:pt modelId="{C80E431E-0692-44D1-BDC2-3E4591790398}" type="pres">
      <dgm:prSet presAssocID="{6642A933-6990-45AE-8F55-FE94E742E461}" presName="node" presStyleLbl="node1" presStyleIdx="6" presStyleCnt="9" custScaleX="140237" custScaleY="196379" custLinFactX="-25564" custLinFactNeighborX="-100000" custLinFactNeighborY="-8245">
        <dgm:presLayoutVars>
          <dgm:bulletEnabled val="1"/>
        </dgm:presLayoutVars>
      </dgm:prSet>
      <dgm:spPr/>
      <dgm:t>
        <a:bodyPr/>
        <a:lstStyle/>
        <a:p>
          <a:endParaRPr lang="zh-CN" altLang="en-US"/>
        </a:p>
      </dgm:t>
    </dgm:pt>
    <dgm:pt modelId="{7819DA96-D4F7-4544-90A6-88099AA2A01A}" type="pres">
      <dgm:prSet presAssocID="{28305FF7-4302-48A1-B9A1-C480244FFAC8}" presName="sibTrans" presStyleLbl="sibTrans2D1" presStyleIdx="6" presStyleCnt="8"/>
      <dgm:spPr/>
      <dgm:t>
        <a:bodyPr/>
        <a:lstStyle/>
        <a:p>
          <a:endParaRPr lang="zh-CN" altLang="en-US"/>
        </a:p>
      </dgm:t>
    </dgm:pt>
    <dgm:pt modelId="{63DC9E5D-EA50-44F5-806B-DDDF71311A30}" type="pres">
      <dgm:prSet presAssocID="{28305FF7-4302-48A1-B9A1-C480244FFAC8}" presName="connectorText" presStyleLbl="sibTrans2D1" presStyleIdx="6" presStyleCnt="8"/>
      <dgm:spPr/>
      <dgm:t>
        <a:bodyPr/>
        <a:lstStyle/>
        <a:p>
          <a:endParaRPr lang="zh-CN" altLang="en-US"/>
        </a:p>
      </dgm:t>
    </dgm:pt>
    <dgm:pt modelId="{34BD08FA-0C3F-492D-A81C-EDDB376DF368}" type="pres">
      <dgm:prSet presAssocID="{DD3B399F-5179-41AD-8838-AF2BFBDD8D39}" presName="node" presStyleLbl="node1" presStyleIdx="7" presStyleCnt="9" custScaleX="140977" custScaleY="192813" custLinFactX="-20278" custLinFactNeighborX="-100000" custLinFactNeighborY="-12054">
        <dgm:presLayoutVars>
          <dgm:bulletEnabled val="1"/>
        </dgm:presLayoutVars>
      </dgm:prSet>
      <dgm:spPr/>
      <dgm:t>
        <a:bodyPr/>
        <a:lstStyle/>
        <a:p>
          <a:endParaRPr lang="zh-CN" altLang="en-US"/>
        </a:p>
      </dgm:t>
    </dgm:pt>
    <dgm:pt modelId="{489CEF1A-8710-4205-B41A-098F8FF5A321}" type="pres">
      <dgm:prSet presAssocID="{FDA477F4-FEFF-4C2E-9EB1-E4913D8B9D3D}" presName="sibTrans" presStyleLbl="sibTrans2D1" presStyleIdx="7" presStyleCnt="8"/>
      <dgm:spPr/>
      <dgm:t>
        <a:bodyPr/>
        <a:lstStyle/>
        <a:p>
          <a:endParaRPr lang="zh-CN" altLang="en-US"/>
        </a:p>
      </dgm:t>
    </dgm:pt>
    <dgm:pt modelId="{4F000FE6-E920-4EEE-A7DF-DDF4CF61AE5B}" type="pres">
      <dgm:prSet presAssocID="{FDA477F4-FEFF-4C2E-9EB1-E4913D8B9D3D}" presName="connectorText" presStyleLbl="sibTrans2D1" presStyleIdx="7" presStyleCnt="8"/>
      <dgm:spPr/>
      <dgm:t>
        <a:bodyPr/>
        <a:lstStyle/>
        <a:p>
          <a:endParaRPr lang="zh-CN" altLang="en-US"/>
        </a:p>
      </dgm:t>
    </dgm:pt>
    <dgm:pt modelId="{960D758D-D11D-4E3B-90B8-68B1A98CD47D}" type="pres">
      <dgm:prSet presAssocID="{0F6D2E7D-1597-4242-B8DC-2D134C77D3FC}" presName="node" presStyleLbl="node1" presStyleIdx="8" presStyleCnt="9" custScaleX="144213" custScaleY="196172" custLinFactX="-5882" custLinFactNeighborX="-100000" custLinFactNeighborY="-14401">
        <dgm:presLayoutVars>
          <dgm:bulletEnabled val="1"/>
        </dgm:presLayoutVars>
      </dgm:prSet>
      <dgm:spPr/>
      <dgm:t>
        <a:bodyPr/>
        <a:lstStyle/>
        <a:p>
          <a:endParaRPr lang="zh-CN" altLang="en-US"/>
        </a:p>
      </dgm:t>
    </dgm:pt>
  </dgm:ptLst>
  <dgm:cxnLst>
    <dgm:cxn modelId="{84B7F4C3-1536-4127-A215-00BBEF05FA70}" type="presOf" srcId="{AF5CF246-63AF-43CC-A71D-7BC7ABEA654C}" destId="{73E50DD8-26D6-46A1-810E-26D75FF6F0C6}" srcOrd="1" destOrd="0" presId="urn:microsoft.com/office/officeart/2005/8/layout/process1"/>
    <dgm:cxn modelId="{E189EF65-931A-4BB0-8F9C-10A29B89A9CC}" type="presOf" srcId="{62F4E9F4-8ED3-4E1C-A6C4-7B9EBD6CD1BB}" destId="{1080120B-9B56-47F1-9180-E6076DBA0F2B}" srcOrd="0" destOrd="0" presId="urn:microsoft.com/office/officeart/2005/8/layout/process1"/>
    <dgm:cxn modelId="{4086AF0F-ED2A-45F9-934C-886947688207}" type="presOf" srcId="{6642A933-6990-45AE-8F55-FE94E742E461}" destId="{C80E431E-0692-44D1-BDC2-3E4591790398}" srcOrd="0" destOrd="0" presId="urn:microsoft.com/office/officeart/2005/8/layout/process1"/>
    <dgm:cxn modelId="{D257F8D1-8AF5-44CF-B286-5DA8AAF60F9B}" type="presOf" srcId="{FDA477F4-FEFF-4C2E-9EB1-E4913D8B9D3D}" destId="{4F000FE6-E920-4EEE-A7DF-DDF4CF61AE5B}" srcOrd="1" destOrd="0" presId="urn:microsoft.com/office/officeart/2005/8/layout/process1"/>
    <dgm:cxn modelId="{809A6392-DBE3-4483-926F-D19B4DB451FA}" srcId="{62F4E9F4-8ED3-4E1C-A6C4-7B9EBD6CD1BB}" destId="{81A96B2C-463D-473A-97EE-47BB25AFB9E9}" srcOrd="5" destOrd="0" parTransId="{E4970EAF-6785-459C-9DF8-9C6515306CDF}" sibTransId="{9D2F8FC8-F0ED-4E6F-8BE9-31E3BB8F0A12}"/>
    <dgm:cxn modelId="{C3E8A85C-E050-45FC-8962-7CCCA754008E}" type="presOf" srcId="{510105E6-0107-4B17-8CF3-BA849E6358AD}" destId="{AABA39CA-FFF8-4337-BD98-4940ECFA8E01}" srcOrd="0" destOrd="0" presId="urn:microsoft.com/office/officeart/2005/8/layout/process1"/>
    <dgm:cxn modelId="{FC7DF5F3-ED6B-464E-940E-B10C1E1EC01A}" type="presOf" srcId="{EB9073C1-C68D-4A81-98BD-02715B899E0D}" destId="{FC848112-AD67-4EC9-AB5D-571B3F0CF751}" srcOrd="0" destOrd="0" presId="urn:microsoft.com/office/officeart/2005/8/layout/process1"/>
    <dgm:cxn modelId="{0E746759-7F51-4FB8-A87B-76469A88F02B}" type="presOf" srcId="{218CA57A-2B9F-473D-83FD-96888C178071}" destId="{34BE3388-C7CA-4886-963A-2DE5A0430859}" srcOrd="0" destOrd="0" presId="urn:microsoft.com/office/officeart/2005/8/layout/process1"/>
    <dgm:cxn modelId="{1E4C0D2D-7FFA-49E2-9354-2616925DE73F}" type="presOf" srcId="{81A96B2C-463D-473A-97EE-47BB25AFB9E9}" destId="{293AEBC1-A28A-4870-B142-44F9F8148D8F}" srcOrd="0" destOrd="0" presId="urn:microsoft.com/office/officeart/2005/8/layout/process1"/>
    <dgm:cxn modelId="{DA3975A7-A022-4FFE-9603-EC1EC84EFB06}" type="presOf" srcId="{DF0AB42C-36EA-465D-B6EC-8C2D74122B4B}" destId="{9C14CEA0-8FD5-4106-90EE-3FD9A7A46BF5}" srcOrd="0" destOrd="0" presId="urn:microsoft.com/office/officeart/2005/8/layout/process1"/>
    <dgm:cxn modelId="{329ACC8F-9A1B-47D3-B0D9-98BE19853BE8}" type="presOf" srcId="{DC4AE6CF-ED55-4ED0-8F29-B1F5913E56BF}" destId="{80B38CE3-A047-41A3-BEA7-790B4D7B2D9E}" srcOrd="0" destOrd="0" presId="urn:microsoft.com/office/officeart/2005/8/layout/process1"/>
    <dgm:cxn modelId="{FA74D7DA-82F3-419A-9563-11FD53415B53}" type="presOf" srcId="{FDA477F4-FEFF-4C2E-9EB1-E4913D8B9D3D}" destId="{489CEF1A-8710-4205-B41A-098F8FF5A321}" srcOrd="0" destOrd="0" presId="urn:microsoft.com/office/officeart/2005/8/layout/process1"/>
    <dgm:cxn modelId="{228C7E87-1B0E-4F13-A888-2DA6902E8C61}" srcId="{62F4E9F4-8ED3-4E1C-A6C4-7B9EBD6CD1BB}" destId="{DD3B399F-5179-41AD-8838-AF2BFBDD8D39}" srcOrd="7" destOrd="0" parTransId="{EA8F53BE-E03A-4FDF-9AA9-CE9CDA86151C}" sibTransId="{FDA477F4-FEFF-4C2E-9EB1-E4913D8B9D3D}"/>
    <dgm:cxn modelId="{944C2A04-41DF-42FA-B77B-CADFDAE22E1A}" type="presOf" srcId="{28305FF7-4302-48A1-B9A1-C480244FFAC8}" destId="{7819DA96-D4F7-4544-90A6-88099AA2A01A}" srcOrd="0" destOrd="0" presId="urn:microsoft.com/office/officeart/2005/8/layout/process1"/>
    <dgm:cxn modelId="{506A6628-38C2-41D7-8607-9584E072535A}" type="presOf" srcId="{AF5E05FC-B895-453D-B678-9CB8AF5B3E79}" destId="{E6DF1C7A-1DC2-4088-AF5A-48BCC796ACAF}" srcOrd="0" destOrd="0" presId="urn:microsoft.com/office/officeart/2005/8/layout/process1"/>
    <dgm:cxn modelId="{785FD699-B73B-4B86-8AAC-63FE47A77586}" type="presOf" srcId="{DD3B399F-5179-41AD-8838-AF2BFBDD8D39}" destId="{34BD08FA-0C3F-492D-A81C-EDDB376DF368}" srcOrd="0" destOrd="0" presId="urn:microsoft.com/office/officeart/2005/8/layout/process1"/>
    <dgm:cxn modelId="{EEFC8526-F97B-44CB-A18A-766E9C3BC988}" srcId="{62F4E9F4-8ED3-4E1C-A6C4-7B9EBD6CD1BB}" destId="{6642A933-6990-45AE-8F55-FE94E742E461}" srcOrd="6" destOrd="0" parTransId="{402E8C4B-1DBA-473C-8141-2E3A7473A934}" sibTransId="{28305FF7-4302-48A1-B9A1-C480244FFAC8}"/>
    <dgm:cxn modelId="{AFDED0ED-5C05-44FA-9C95-CC47667B1E53}" type="presOf" srcId="{4A1E2D69-B703-47EB-90B4-DB4136FFABFD}" destId="{078548A6-F89F-4AAB-9307-BAD0795866CA}" srcOrd="0" destOrd="0" presId="urn:microsoft.com/office/officeart/2005/8/layout/process1"/>
    <dgm:cxn modelId="{DFE583FA-363D-4440-962A-339AA49DBA43}" type="presOf" srcId="{4A1E2D69-B703-47EB-90B4-DB4136FFABFD}" destId="{1A980EF0-1E19-4D23-8E19-2D9FA7CF8D2F}" srcOrd="1" destOrd="0" presId="urn:microsoft.com/office/officeart/2005/8/layout/process1"/>
    <dgm:cxn modelId="{801B812E-7CB1-4ED7-A4BF-3CAF2A7070A2}" srcId="{62F4E9F4-8ED3-4E1C-A6C4-7B9EBD6CD1BB}" destId="{0F6D2E7D-1597-4242-B8DC-2D134C77D3FC}" srcOrd="8" destOrd="0" parTransId="{175625B9-F94D-4D7E-BC0D-FDE65EE918B3}" sibTransId="{371D4A95-9565-46E0-AA03-01A7929EA6C1}"/>
    <dgm:cxn modelId="{3642CD94-262A-4BBE-8D86-D8360F6EB6A8}" srcId="{62F4E9F4-8ED3-4E1C-A6C4-7B9EBD6CD1BB}" destId="{DC4AE6CF-ED55-4ED0-8F29-B1F5913E56BF}" srcOrd="4" destOrd="0" parTransId="{8DAC62E6-421B-46F7-BCEF-42E324F54CA7}" sibTransId="{DF0AB42C-36EA-465D-B6EC-8C2D74122B4B}"/>
    <dgm:cxn modelId="{CFB85BC8-A1CA-4A67-A6A8-361BB0DF918B}" type="presOf" srcId="{256290EB-E9EE-4BA1-B0CE-9EB24D8E63B1}" destId="{9FFF81EB-F18B-4DB8-9ECB-0CC320378EED}" srcOrd="1" destOrd="0" presId="urn:microsoft.com/office/officeart/2005/8/layout/process1"/>
    <dgm:cxn modelId="{4A45E20C-8121-4E36-A03A-95B7CEF6AA7C}" type="presOf" srcId="{DF0AB42C-36EA-465D-B6EC-8C2D74122B4B}" destId="{CFAD952E-41C5-4480-9D2B-061AD5AF2940}" srcOrd="1" destOrd="0" presId="urn:microsoft.com/office/officeart/2005/8/layout/process1"/>
    <dgm:cxn modelId="{4C6BBA39-27A2-4267-9614-7A8507DAA617}" srcId="{62F4E9F4-8ED3-4E1C-A6C4-7B9EBD6CD1BB}" destId="{AF5E05FC-B895-453D-B678-9CB8AF5B3E79}" srcOrd="0" destOrd="0" parTransId="{0E1F47CF-367B-42A4-A13E-D51E724CA14E}" sibTransId="{EB9073C1-C68D-4A81-98BD-02715B899E0D}"/>
    <dgm:cxn modelId="{4FBC6097-F6F1-40B9-9484-C5EAA91143E2}" srcId="{62F4E9F4-8ED3-4E1C-A6C4-7B9EBD6CD1BB}" destId="{510105E6-0107-4B17-8CF3-BA849E6358AD}" srcOrd="3" destOrd="0" parTransId="{83E0F604-7CA5-4B87-AA80-F93DD77C4D98}" sibTransId="{4A1E2D69-B703-47EB-90B4-DB4136FFABFD}"/>
    <dgm:cxn modelId="{418DCD9C-7530-4F5A-87B3-4D5FA29DB6CF}" type="presOf" srcId="{075A17E8-8BBE-4378-8EE4-62C6D45988FF}" destId="{210B1AAB-7130-4EDE-A39F-624E99D82F65}" srcOrd="0" destOrd="0" presId="urn:microsoft.com/office/officeart/2005/8/layout/process1"/>
    <dgm:cxn modelId="{C907BF0C-9976-49E3-97A0-E7689665DC4B}" type="presOf" srcId="{9D2F8FC8-F0ED-4E6F-8BE9-31E3BB8F0A12}" destId="{501F2E0A-7EE5-4937-A349-5F89759FD2DD}" srcOrd="0" destOrd="0" presId="urn:microsoft.com/office/officeart/2005/8/layout/process1"/>
    <dgm:cxn modelId="{AB75F1C3-9568-4A40-935D-183B869B768F}" type="presOf" srcId="{9D2F8FC8-F0ED-4E6F-8BE9-31E3BB8F0A12}" destId="{12D6D21A-B1E9-41D1-8665-6C9A8E8CBE67}" srcOrd="1" destOrd="0" presId="urn:microsoft.com/office/officeart/2005/8/layout/process1"/>
    <dgm:cxn modelId="{CCBA3AB2-8A7B-435F-8A3D-D9D637C714E2}" type="presOf" srcId="{AF5CF246-63AF-43CC-A71D-7BC7ABEA654C}" destId="{4EBC253D-76AE-4974-9CAA-67FB364E30C3}" srcOrd="0" destOrd="0" presId="urn:microsoft.com/office/officeart/2005/8/layout/process1"/>
    <dgm:cxn modelId="{AE2F7FE2-50A0-4F9D-BFBC-9BECFD5A5A3A}" srcId="{62F4E9F4-8ED3-4E1C-A6C4-7B9EBD6CD1BB}" destId="{075A17E8-8BBE-4378-8EE4-62C6D45988FF}" srcOrd="2" destOrd="0" parTransId="{904D2F24-A3D6-4C76-8B88-E81F4FF60300}" sibTransId="{AF5CF246-63AF-43CC-A71D-7BC7ABEA654C}"/>
    <dgm:cxn modelId="{BBC60268-DAC2-4598-956F-17481D8D8558}" type="presOf" srcId="{28305FF7-4302-48A1-B9A1-C480244FFAC8}" destId="{63DC9E5D-EA50-44F5-806B-DDDF71311A30}" srcOrd="1" destOrd="0" presId="urn:microsoft.com/office/officeart/2005/8/layout/process1"/>
    <dgm:cxn modelId="{D1DD92EA-719B-471D-BD70-039E60756224}" srcId="{62F4E9F4-8ED3-4E1C-A6C4-7B9EBD6CD1BB}" destId="{218CA57A-2B9F-473D-83FD-96888C178071}" srcOrd="1" destOrd="0" parTransId="{64B61F48-746E-4B85-8A49-45409E855834}" sibTransId="{256290EB-E9EE-4BA1-B0CE-9EB24D8E63B1}"/>
    <dgm:cxn modelId="{E5D1FF97-E177-4F13-BD52-3C440570F8C5}" type="presOf" srcId="{0F6D2E7D-1597-4242-B8DC-2D134C77D3FC}" destId="{960D758D-D11D-4E3B-90B8-68B1A98CD47D}" srcOrd="0" destOrd="0" presId="urn:microsoft.com/office/officeart/2005/8/layout/process1"/>
    <dgm:cxn modelId="{5EBE35ED-38AB-4E56-9DE9-1BDF554DED46}" type="presOf" srcId="{EB9073C1-C68D-4A81-98BD-02715B899E0D}" destId="{24490059-B3AB-4449-B401-5E71F25EACE7}" srcOrd="1" destOrd="0" presId="urn:microsoft.com/office/officeart/2005/8/layout/process1"/>
    <dgm:cxn modelId="{0C546A8C-7F6D-48B5-8E5E-E42CF1B3118D}" type="presOf" srcId="{256290EB-E9EE-4BA1-B0CE-9EB24D8E63B1}" destId="{B673EF69-9031-4A7D-85D0-0CCE3B6EF95B}" srcOrd="0" destOrd="0" presId="urn:microsoft.com/office/officeart/2005/8/layout/process1"/>
    <dgm:cxn modelId="{A93721FE-34DE-4B70-9A08-8291DC52E546}" type="presParOf" srcId="{1080120B-9B56-47F1-9180-E6076DBA0F2B}" destId="{E6DF1C7A-1DC2-4088-AF5A-48BCC796ACAF}" srcOrd="0" destOrd="0" presId="urn:microsoft.com/office/officeart/2005/8/layout/process1"/>
    <dgm:cxn modelId="{A62E8044-6B6A-415C-A92C-352446C5DC7F}" type="presParOf" srcId="{1080120B-9B56-47F1-9180-E6076DBA0F2B}" destId="{FC848112-AD67-4EC9-AB5D-571B3F0CF751}" srcOrd="1" destOrd="0" presId="urn:microsoft.com/office/officeart/2005/8/layout/process1"/>
    <dgm:cxn modelId="{4AB03F93-AEFD-48DB-A206-3FEBE22F102E}" type="presParOf" srcId="{FC848112-AD67-4EC9-AB5D-571B3F0CF751}" destId="{24490059-B3AB-4449-B401-5E71F25EACE7}" srcOrd="0" destOrd="0" presId="urn:microsoft.com/office/officeart/2005/8/layout/process1"/>
    <dgm:cxn modelId="{AF96B402-FD58-4E6A-96C8-976B3F61F6D0}" type="presParOf" srcId="{1080120B-9B56-47F1-9180-E6076DBA0F2B}" destId="{34BE3388-C7CA-4886-963A-2DE5A0430859}" srcOrd="2" destOrd="0" presId="urn:microsoft.com/office/officeart/2005/8/layout/process1"/>
    <dgm:cxn modelId="{8AE1FD84-E3AB-4904-952C-A0CE1B4A9CD6}" type="presParOf" srcId="{1080120B-9B56-47F1-9180-E6076DBA0F2B}" destId="{B673EF69-9031-4A7D-85D0-0CCE3B6EF95B}" srcOrd="3" destOrd="0" presId="urn:microsoft.com/office/officeart/2005/8/layout/process1"/>
    <dgm:cxn modelId="{9CFFE4F1-8157-40A6-A8EE-E37BA74DE22A}" type="presParOf" srcId="{B673EF69-9031-4A7D-85D0-0CCE3B6EF95B}" destId="{9FFF81EB-F18B-4DB8-9ECB-0CC320378EED}" srcOrd="0" destOrd="0" presId="urn:microsoft.com/office/officeart/2005/8/layout/process1"/>
    <dgm:cxn modelId="{74891B49-1A7D-4A95-886A-04E7CE38B3E6}" type="presParOf" srcId="{1080120B-9B56-47F1-9180-E6076DBA0F2B}" destId="{210B1AAB-7130-4EDE-A39F-624E99D82F65}" srcOrd="4" destOrd="0" presId="urn:microsoft.com/office/officeart/2005/8/layout/process1"/>
    <dgm:cxn modelId="{9323C8EB-B85D-45D9-A06C-4079107EB56E}" type="presParOf" srcId="{1080120B-9B56-47F1-9180-E6076DBA0F2B}" destId="{4EBC253D-76AE-4974-9CAA-67FB364E30C3}" srcOrd="5" destOrd="0" presId="urn:microsoft.com/office/officeart/2005/8/layout/process1"/>
    <dgm:cxn modelId="{50A5E76B-883F-41AE-B70B-609636910218}" type="presParOf" srcId="{4EBC253D-76AE-4974-9CAA-67FB364E30C3}" destId="{73E50DD8-26D6-46A1-810E-26D75FF6F0C6}" srcOrd="0" destOrd="0" presId="urn:microsoft.com/office/officeart/2005/8/layout/process1"/>
    <dgm:cxn modelId="{084636CC-F54B-4BFE-B13F-EE3A5B6F5172}" type="presParOf" srcId="{1080120B-9B56-47F1-9180-E6076DBA0F2B}" destId="{AABA39CA-FFF8-4337-BD98-4940ECFA8E01}" srcOrd="6" destOrd="0" presId="urn:microsoft.com/office/officeart/2005/8/layout/process1"/>
    <dgm:cxn modelId="{3C71DF54-E4D4-41F7-87A8-F7D2835C43D1}" type="presParOf" srcId="{1080120B-9B56-47F1-9180-E6076DBA0F2B}" destId="{078548A6-F89F-4AAB-9307-BAD0795866CA}" srcOrd="7" destOrd="0" presId="urn:microsoft.com/office/officeart/2005/8/layout/process1"/>
    <dgm:cxn modelId="{85A6FA86-C39E-4E90-8D2F-1FAB59835BF6}" type="presParOf" srcId="{078548A6-F89F-4AAB-9307-BAD0795866CA}" destId="{1A980EF0-1E19-4D23-8E19-2D9FA7CF8D2F}" srcOrd="0" destOrd="0" presId="urn:microsoft.com/office/officeart/2005/8/layout/process1"/>
    <dgm:cxn modelId="{38448B47-336B-4A89-B044-42589BC764B1}" type="presParOf" srcId="{1080120B-9B56-47F1-9180-E6076DBA0F2B}" destId="{80B38CE3-A047-41A3-BEA7-790B4D7B2D9E}" srcOrd="8" destOrd="0" presId="urn:microsoft.com/office/officeart/2005/8/layout/process1"/>
    <dgm:cxn modelId="{AE5551C1-AF15-4C93-A5DA-EA369F967A34}" type="presParOf" srcId="{1080120B-9B56-47F1-9180-E6076DBA0F2B}" destId="{9C14CEA0-8FD5-4106-90EE-3FD9A7A46BF5}" srcOrd="9" destOrd="0" presId="urn:microsoft.com/office/officeart/2005/8/layout/process1"/>
    <dgm:cxn modelId="{40831A2F-273D-41FF-B962-E27FEB53AA77}" type="presParOf" srcId="{9C14CEA0-8FD5-4106-90EE-3FD9A7A46BF5}" destId="{CFAD952E-41C5-4480-9D2B-061AD5AF2940}" srcOrd="0" destOrd="0" presId="urn:microsoft.com/office/officeart/2005/8/layout/process1"/>
    <dgm:cxn modelId="{096A9961-BCE3-444B-9716-E527564D2317}" type="presParOf" srcId="{1080120B-9B56-47F1-9180-E6076DBA0F2B}" destId="{293AEBC1-A28A-4870-B142-44F9F8148D8F}" srcOrd="10" destOrd="0" presId="urn:microsoft.com/office/officeart/2005/8/layout/process1"/>
    <dgm:cxn modelId="{75F57C49-DC1D-41D7-8F59-6614BFEA8BF9}" type="presParOf" srcId="{1080120B-9B56-47F1-9180-E6076DBA0F2B}" destId="{501F2E0A-7EE5-4937-A349-5F89759FD2DD}" srcOrd="11" destOrd="0" presId="urn:microsoft.com/office/officeart/2005/8/layout/process1"/>
    <dgm:cxn modelId="{867A9B3C-5145-4ACF-969A-EB77C800D4AE}" type="presParOf" srcId="{501F2E0A-7EE5-4937-A349-5F89759FD2DD}" destId="{12D6D21A-B1E9-41D1-8665-6C9A8E8CBE67}" srcOrd="0" destOrd="0" presId="urn:microsoft.com/office/officeart/2005/8/layout/process1"/>
    <dgm:cxn modelId="{01AD054A-D260-4026-B5D9-E3E0D879DB48}" type="presParOf" srcId="{1080120B-9B56-47F1-9180-E6076DBA0F2B}" destId="{C80E431E-0692-44D1-BDC2-3E4591790398}" srcOrd="12" destOrd="0" presId="urn:microsoft.com/office/officeart/2005/8/layout/process1"/>
    <dgm:cxn modelId="{986CAB6F-D3A5-423B-959F-EBDE869073FA}" type="presParOf" srcId="{1080120B-9B56-47F1-9180-E6076DBA0F2B}" destId="{7819DA96-D4F7-4544-90A6-88099AA2A01A}" srcOrd="13" destOrd="0" presId="urn:microsoft.com/office/officeart/2005/8/layout/process1"/>
    <dgm:cxn modelId="{66A9DC2F-1593-4BDE-966D-0A35FE191085}" type="presParOf" srcId="{7819DA96-D4F7-4544-90A6-88099AA2A01A}" destId="{63DC9E5D-EA50-44F5-806B-DDDF71311A30}" srcOrd="0" destOrd="0" presId="urn:microsoft.com/office/officeart/2005/8/layout/process1"/>
    <dgm:cxn modelId="{779B828A-F997-4A48-97AF-C946ADD138B0}" type="presParOf" srcId="{1080120B-9B56-47F1-9180-E6076DBA0F2B}" destId="{34BD08FA-0C3F-492D-A81C-EDDB376DF368}" srcOrd="14" destOrd="0" presId="urn:microsoft.com/office/officeart/2005/8/layout/process1"/>
    <dgm:cxn modelId="{083F1C01-D0C0-4C62-830E-9BB6396B1E49}" type="presParOf" srcId="{1080120B-9B56-47F1-9180-E6076DBA0F2B}" destId="{489CEF1A-8710-4205-B41A-098F8FF5A321}" srcOrd="15" destOrd="0" presId="urn:microsoft.com/office/officeart/2005/8/layout/process1"/>
    <dgm:cxn modelId="{D3AD0194-7CD7-49CE-A58E-D02869944D3F}" type="presParOf" srcId="{489CEF1A-8710-4205-B41A-098F8FF5A321}" destId="{4F000FE6-E920-4EEE-A7DF-DDF4CF61AE5B}" srcOrd="0" destOrd="0" presId="urn:microsoft.com/office/officeart/2005/8/layout/process1"/>
    <dgm:cxn modelId="{C7C43EE8-E9A7-42E3-9CCC-CD2C4E9DB4D6}" type="presParOf" srcId="{1080120B-9B56-47F1-9180-E6076DBA0F2B}" destId="{960D758D-D11D-4E3B-90B8-68B1A98CD47D}" srcOrd="16" destOrd="0" presId="urn:microsoft.com/office/officeart/2005/8/layout/process1"/>
  </dgm:cxnLst>
  <dgm:bg/>
  <dgm:whole/>
</dgm:dataModel>
</file>

<file path=ppt/diagrams/data25.xml><?xml version="1.0" encoding="utf-8"?>
<dgm:dataModel xmlns:dgm="http://schemas.openxmlformats.org/drawingml/2006/diagram" xmlns:a="http://schemas.openxmlformats.org/drawingml/2006/main">
  <dgm:ptLst>
    <dgm:pt modelId="{985DFBE2-0FB2-4714-AD85-B80D7009A54C}" type="doc">
      <dgm:prSet loTypeId="urn:microsoft.com/office/officeart/2005/8/layout/vList5" loCatId="list" qsTypeId="urn:microsoft.com/office/officeart/2005/8/quickstyle/simple1" qsCatId="simple" csTypeId="urn:microsoft.com/office/officeart/2005/8/colors/accent6_4" csCatId="accent6" phldr="1"/>
      <dgm:spPr/>
      <dgm:t>
        <a:bodyPr/>
        <a:lstStyle/>
        <a:p>
          <a:endParaRPr lang="zh-CN" altLang="en-US"/>
        </a:p>
      </dgm:t>
    </dgm:pt>
    <dgm:pt modelId="{00D04076-EED5-4FB8-88A4-82B1331BF676}">
      <dgm:prSet phldrT="[文本]" custT="1"/>
      <dgm:spPr>
        <a:solidFill>
          <a:schemeClr val="accent6">
            <a:lumMod val="60000"/>
            <a:lumOff val="40000"/>
          </a:schemeClr>
        </a:solidFill>
      </dgm:spPr>
      <dgm:t>
        <a:bodyPr/>
        <a:lstStyle/>
        <a:p>
          <a:r>
            <a:rPr lang="en-US" altLang="zh-CN" sz="2400" dirty="0" smtClean="0">
              <a:solidFill>
                <a:schemeClr val="tx1"/>
              </a:solidFill>
            </a:rPr>
            <a:t>1.</a:t>
          </a:r>
          <a:r>
            <a:rPr lang="zh-CN" altLang="en-US" sz="2400" dirty="0" smtClean="0">
              <a:solidFill>
                <a:schemeClr val="tx1"/>
              </a:solidFill>
            </a:rPr>
            <a:t>题目</a:t>
          </a:r>
          <a:endParaRPr lang="zh-CN" altLang="en-US" sz="2400" dirty="0">
            <a:solidFill>
              <a:schemeClr val="tx1"/>
            </a:solidFill>
          </a:endParaRPr>
        </a:p>
      </dgm:t>
    </dgm:pt>
    <dgm:pt modelId="{4A25B187-862F-40B2-BFD7-610F0B448839}" type="parTrans" cxnId="{27C9D251-A629-4F55-A9AC-15E8756F05CA}">
      <dgm:prSet/>
      <dgm:spPr/>
      <dgm:t>
        <a:bodyPr/>
        <a:lstStyle/>
        <a:p>
          <a:endParaRPr lang="zh-CN" altLang="en-US"/>
        </a:p>
      </dgm:t>
    </dgm:pt>
    <dgm:pt modelId="{41AB85F8-4A23-4227-8330-B0CA85FA5A14}" type="sibTrans" cxnId="{27C9D251-A629-4F55-A9AC-15E8756F05CA}">
      <dgm:prSet/>
      <dgm:spPr/>
      <dgm:t>
        <a:bodyPr/>
        <a:lstStyle/>
        <a:p>
          <a:endParaRPr lang="zh-CN" altLang="en-US"/>
        </a:p>
      </dgm:t>
    </dgm:pt>
    <dgm:pt modelId="{BF8290C2-D0A5-46F3-A8FB-F192E4160810}">
      <dgm:prSet phldrT="[文本]" custT="1"/>
      <dgm:spPr/>
      <dgm:t>
        <a:bodyPr/>
        <a:lstStyle/>
        <a:p>
          <a:r>
            <a:rPr lang="zh-CN" sz="1400" dirty="0" smtClean="0"/>
            <a:t>题目应简短、明确、有概括性。通过题目使读者大致了解毕业设计（论文）的内容、专业的特点和科学的范畴。标题字数要适当，一般不宜超过</a:t>
          </a:r>
          <a:r>
            <a:rPr lang="en-US" sz="1400" dirty="0" smtClean="0"/>
            <a:t>20</a:t>
          </a:r>
          <a:r>
            <a:rPr lang="zh-CN" sz="1400" dirty="0" smtClean="0"/>
            <a:t>字。</a:t>
          </a:r>
          <a:endParaRPr lang="zh-CN" altLang="en-US" sz="1400" dirty="0"/>
        </a:p>
      </dgm:t>
    </dgm:pt>
    <dgm:pt modelId="{4EA6594C-67FA-4DD0-9558-ABFF9D004AA5}" type="parTrans" cxnId="{8C3DE096-6F88-4286-B0B9-4E99FF006E24}">
      <dgm:prSet/>
      <dgm:spPr/>
      <dgm:t>
        <a:bodyPr/>
        <a:lstStyle/>
        <a:p>
          <a:endParaRPr lang="zh-CN" altLang="en-US"/>
        </a:p>
      </dgm:t>
    </dgm:pt>
    <dgm:pt modelId="{6F0C0F09-798E-4D93-9C4A-886876157249}" type="sibTrans" cxnId="{8C3DE096-6F88-4286-B0B9-4E99FF006E24}">
      <dgm:prSet/>
      <dgm:spPr/>
      <dgm:t>
        <a:bodyPr/>
        <a:lstStyle/>
        <a:p>
          <a:endParaRPr lang="zh-CN" altLang="en-US"/>
        </a:p>
      </dgm:t>
    </dgm:pt>
    <dgm:pt modelId="{4B50199D-166C-404B-AFB3-9A389DE9AA16}">
      <dgm:prSet phldrT="[文本]" custT="1"/>
      <dgm:spPr>
        <a:solidFill>
          <a:schemeClr val="accent6">
            <a:lumMod val="60000"/>
            <a:lumOff val="40000"/>
          </a:schemeClr>
        </a:solidFill>
      </dgm:spPr>
      <dgm:t>
        <a:bodyPr/>
        <a:lstStyle/>
        <a:p>
          <a:r>
            <a:rPr lang="en-US" altLang="zh-CN" sz="2400" dirty="0" smtClean="0">
              <a:solidFill>
                <a:schemeClr val="tx1"/>
              </a:solidFill>
            </a:rPr>
            <a:t>2.</a:t>
          </a:r>
          <a:r>
            <a:rPr lang="zh-CN" sz="2400" dirty="0" smtClean="0">
              <a:solidFill>
                <a:schemeClr val="tx1"/>
              </a:solidFill>
            </a:rPr>
            <a:t>论文摘要</a:t>
          </a:r>
          <a:endParaRPr lang="zh-CN" altLang="en-US" sz="2400" dirty="0">
            <a:solidFill>
              <a:schemeClr val="tx1"/>
            </a:solidFill>
          </a:endParaRPr>
        </a:p>
      </dgm:t>
    </dgm:pt>
    <dgm:pt modelId="{A5955CE8-9F89-4041-9568-E06BF7D77677}" type="parTrans" cxnId="{406283B0-F5F9-4CA5-871D-F6D35B2664D0}">
      <dgm:prSet/>
      <dgm:spPr/>
      <dgm:t>
        <a:bodyPr/>
        <a:lstStyle/>
        <a:p>
          <a:endParaRPr lang="zh-CN" altLang="en-US"/>
        </a:p>
      </dgm:t>
    </dgm:pt>
    <dgm:pt modelId="{86A927B8-858C-4BF1-85FD-BA954BD36174}" type="sibTrans" cxnId="{406283B0-F5F9-4CA5-871D-F6D35B2664D0}">
      <dgm:prSet/>
      <dgm:spPr/>
      <dgm:t>
        <a:bodyPr/>
        <a:lstStyle/>
        <a:p>
          <a:endParaRPr lang="zh-CN" altLang="en-US"/>
        </a:p>
      </dgm:t>
    </dgm:pt>
    <dgm:pt modelId="{0D44DCDE-DD5C-4142-8B9C-B3BBA6CA3EF7}">
      <dgm:prSet phldrT="[文本]" custT="1"/>
      <dgm:spPr/>
      <dgm:t>
        <a:bodyPr/>
        <a:lstStyle/>
        <a:p>
          <a:r>
            <a:rPr lang="zh-CN" sz="1400" dirty="0" smtClean="0"/>
            <a:t>摘要又称内容提要，分为中文摘要和英文摘要，一般以</a:t>
          </a:r>
          <a:r>
            <a:rPr lang="en-US" sz="1400" dirty="0" smtClean="0"/>
            <a:t>300</a:t>
          </a:r>
          <a:r>
            <a:rPr lang="zh-CN" sz="1400" dirty="0" smtClean="0"/>
            <a:t>－</a:t>
          </a:r>
          <a:r>
            <a:rPr lang="en-US" sz="1400" dirty="0" smtClean="0"/>
            <a:t>500</a:t>
          </a:r>
          <a:r>
            <a:rPr lang="zh-CN" sz="1400" dirty="0" smtClean="0"/>
            <a:t>字为宜。它应以浓缩的形式概括研究课题的内容、方法和观点，以及取得的成果和结论，应能反映整个内容的精华。摘要后列出作者认为有利于检索和文献利用的关键词。</a:t>
          </a:r>
          <a:endParaRPr lang="zh-CN" altLang="en-US" sz="1400" dirty="0"/>
        </a:p>
      </dgm:t>
    </dgm:pt>
    <dgm:pt modelId="{5A00B50B-78A6-4CFD-85CA-5E22FE29EB80}" type="parTrans" cxnId="{935FEEF1-096C-4782-9E6D-39F8B887E692}">
      <dgm:prSet/>
      <dgm:spPr/>
      <dgm:t>
        <a:bodyPr/>
        <a:lstStyle/>
        <a:p>
          <a:endParaRPr lang="zh-CN" altLang="en-US"/>
        </a:p>
      </dgm:t>
    </dgm:pt>
    <dgm:pt modelId="{1BC90B88-2EA3-44FE-91C8-FC5F39B03235}" type="sibTrans" cxnId="{935FEEF1-096C-4782-9E6D-39F8B887E692}">
      <dgm:prSet/>
      <dgm:spPr/>
      <dgm:t>
        <a:bodyPr/>
        <a:lstStyle/>
        <a:p>
          <a:endParaRPr lang="zh-CN" altLang="en-US"/>
        </a:p>
      </dgm:t>
    </dgm:pt>
    <dgm:pt modelId="{8D81BFC4-0F1A-4262-9573-4F6E92DAA61A}">
      <dgm:prSet phldrT="[文本]" custT="1"/>
      <dgm:spPr>
        <a:solidFill>
          <a:schemeClr val="accent6">
            <a:lumMod val="60000"/>
            <a:lumOff val="40000"/>
          </a:schemeClr>
        </a:solidFill>
      </dgm:spPr>
      <dgm:t>
        <a:bodyPr/>
        <a:lstStyle/>
        <a:p>
          <a:r>
            <a:rPr lang="en-US" sz="2400" dirty="0" smtClean="0">
              <a:solidFill>
                <a:schemeClr val="tx1"/>
              </a:solidFill>
            </a:rPr>
            <a:t>3</a:t>
          </a:r>
          <a:r>
            <a:rPr lang="zh-CN" sz="2400" dirty="0" smtClean="0">
              <a:solidFill>
                <a:schemeClr val="tx1"/>
              </a:solidFill>
            </a:rPr>
            <a:t>．目录</a:t>
          </a:r>
          <a:endParaRPr lang="zh-CN" altLang="en-US" sz="2400" dirty="0">
            <a:solidFill>
              <a:schemeClr val="tx1"/>
            </a:solidFill>
          </a:endParaRPr>
        </a:p>
      </dgm:t>
    </dgm:pt>
    <dgm:pt modelId="{90DFC46F-ABE0-423B-8EAC-26BD1332A40E}" type="parTrans" cxnId="{7254BA0C-0252-48CA-8EE8-DE30F6FE898A}">
      <dgm:prSet/>
      <dgm:spPr/>
      <dgm:t>
        <a:bodyPr/>
        <a:lstStyle/>
        <a:p>
          <a:endParaRPr lang="zh-CN" altLang="en-US"/>
        </a:p>
      </dgm:t>
    </dgm:pt>
    <dgm:pt modelId="{9A16DE9C-DB8F-4215-BA0A-09277991232C}" type="sibTrans" cxnId="{7254BA0C-0252-48CA-8EE8-DE30F6FE898A}">
      <dgm:prSet/>
      <dgm:spPr/>
      <dgm:t>
        <a:bodyPr/>
        <a:lstStyle/>
        <a:p>
          <a:endParaRPr lang="zh-CN" altLang="en-US"/>
        </a:p>
      </dgm:t>
    </dgm:pt>
    <dgm:pt modelId="{0B2A69AB-8163-4F97-83AC-30957BE28C64}">
      <dgm:prSet phldrT="[文本]" custT="1"/>
      <dgm:spPr/>
      <dgm:t>
        <a:bodyPr/>
        <a:lstStyle/>
        <a:p>
          <a:r>
            <a:rPr lang="zh-CN" altLang="en-US" sz="1400" dirty="0" smtClean="0"/>
            <a:t>目录一般按三级标题编写，要求标题层次清晰。目录中标题应与正文中标题一致。</a:t>
          </a:r>
          <a:endParaRPr lang="zh-CN" altLang="en-US" sz="1400" dirty="0"/>
        </a:p>
      </dgm:t>
    </dgm:pt>
    <dgm:pt modelId="{7245CEEB-20BF-4778-8FFD-7744FEFB39DF}" type="parTrans" cxnId="{53B9F408-1617-43E7-A133-C513DC87A78B}">
      <dgm:prSet/>
      <dgm:spPr/>
      <dgm:t>
        <a:bodyPr/>
        <a:lstStyle/>
        <a:p>
          <a:endParaRPr lang="zh-CN" altLang="en-US"/>
        </a:p>
      </dgm:t>
    </dgm:pt>
    <dgm:pt modelId="{E4CD7CD9-E092-4FE4-9FC4-3D2ADB7B7931}" type="sibTrans" cxnId="{53B9F408-1617-43E7-A133-C513DC87A78B}">
      <dgm:prSet/>
      <dgm:spPr/>
      <dgm:t>
        <a:bodyPr/>
        <a:lstStyle/>
        <a:p>
          <a:endParaRPr lang="zh-CN" altLang="en-US"/>
        </a:p>
      </dgm:t>
    </dgm:pt>
    <dgm:pt modelId="{D1019275-5ED1-4564-8C87-6D2D0113AABB}">
      <dgm:prSet phldrT="[文本]" custT="1"/>
      <dgm:spPr>
        <a:solidFill>
          <a:schemeClr val="accent6">
            <a:lumMod val="60000"/>
            <a:lumOff val="40000"/>
          </a:schemeClr>
        </a:solidFill>
      </dgm:spPr>
      <dgm:t>
        <a:bodyPr/>
        <a:lstStyle/>
        <a:p>
          <a:r>
            <a:rPr lang="en-US" sz="2400" dirty="0" smtClean="0">
              <a:solidFill>
                <a:schemeClr val="tx1"/>
              </a:solidFill>
            </a:rPr>
            <a:t>4</a:t>
          </a:r>
          <a:r>
            <a:rPr lang="zh-CN" sz="2400" dirty="0" smtClean="0">
              <a:solidFill>
                <a:schemeClr val="tx1"/>
              </a:solidFill>
            </a:rPr>
            <a:t>．正文</a:t>
          </a:r>
          <a:endParaRPr lang="zh-CN" altLang="en-US" sz="2400" dirty="0">
            <a:solidFill>
              <a:schemeClr val="tx1"/>
            </a:solidFill>
          </a:endParaRPr>
        </a:p>
      </dgm:t>
    </dgm:pt>
    <dgm:pt modelId="{2221FC65-A4BB-41C1-9694-4DDDF6D3B0E5}" type="parTrans" cxnId="{697BC622-89CD-41A9-8A45-BAE6AA0370E4}">
      <dgm:prSet/>
      <dgm:spPr/>
      <dgm:t>
        <a:bodyPr/>
        <a:lstStyle/>
        <a:p>
          <a:endParaRPr lang="zh-CN" altLang="en-US"/>
        </a:p>
      </dgm:t>
    </dgm:pt>
    <dgm:pt modelId="{7910FA63-AF92-4297-820B-EE0B673BD75B}" type="sibTrans" cxnId="{697BC622-89CD-41A9-8A45-BAE6AA0370E4}">
      <dgm:prSet/>
      <dgm:spPr/>
      <dgm:t>
        <a:bodyPr/>
        <a:lstStyle/>
        <a:p>
          <a:endParaRPr lang="zh-CN" altLang="en-US"/>
        </a:p>
      </dgm:t>
    </dgm:pt>
    <dgm:pt modelId="{5409AC9D-2540-42A8-8369-1E1D9BCE60AC}">
      <dgm:prSet phldrT="[文本]" custT="1"/>
      <dgm:spPr/>
      <dgm:t>
        <a:bodyPr/>
        <a:lstStyle/>
        <a:p>
          <a:r>
            <a:rPr lang="zh-CN" altLang="en-US" sz="1400" dirty="0" smtClean="0"/>
            <a:t>正文是作者对研究工作的详细表述。它占全文的绝大部分，其内容包括：问题的提出，研究工作的基本前提、假设和条件；基本概念和理论基础；摸型的建立，实验方案的拟定；基本概念和理论基础；设计计算的方法和内容；实验方法、内容及其分析；理论论证，理论在课题中的应用，课题得出的结果，以及结果的讨论等。学生要根据毕业设计（论文）课题的性质</a:t>
          </a:r>
          <a:r>
            <a:rPr lang="en-US" sz="1400" dirty="0" smtClean="0"/>
            <a:t>,</a:t>
          </a:r>
          <a:r>
            <a:rPr lang="zh-CN" altLang="en-US" sz="1400" dirty="0" smtClean="0"/>
            <a:t>一般情况下，正文可以仅包含上述的开展研究的见解与建议。</a:t>
          </a:r>
          <a:endParaRPr lang="zh-CN" altLang="en-US" sz="1400" dirty="0"/>
        </a:p>
      </dgm:t>
    </dgm:pt>
    <dgm:pt modelId="{2480E7E4-2F93-45AB-8E15-9C6B8D43CC8C}" type="parTrans" cxnId="{071DA9D2-C075-4740-AA71-9582DB960D7E}">
      <dgm:prSet/>
      <dgm:spPr/>
      <dgm:t>
        <a:bodyPr/>
        <a:lstStyle/>
        <a:p>
          <a:endParaRPr lang="zh-CN" altLang="en-US"/>
        </a:p>
      </dgm:t>
    </dgm:pt>
    <dgm:pt modelId="{EC546CFF-5639-4444-9E12-180BE26E550E}" type="sibTrans" cxnId="{071DA9D2-C075-4740-AA71-9582DB960D7E}">
      <dgm:prSet/>
      <dgm:spPr/>
      <dgm:t>
        <a:bodyPr/>
        <a:lstStyle/>
        <a:p>
          <a:endParaRPr lang="zh-CN" altLang="en-US"/>
        </a:p>
      </dgm:t>
    </dgm:pt>
    <dgm:pt modelId="{CFE332E7-46AB-464F-AB3F-03742E8AD7CB}" type="pres">
      <dgm:prSet presAssocID="{985DFBE2-0FB2-4714-AD85-B80D7009A54C}" presName="Name0" presStyleCnt="0">
        <dgm:presLayoutVars>
          <dgm:dir/>
          <dgm:animLvl val="lvl"/>
          <dgm:resizeHandles val="exact"/>
        </dgm:presLayoutVars>
      </dgm:prSet>
      <dgm:spPr/>
      <dgm:t>
        <a:bodyPr/>
        <a:lstStyle/>
        <a:p>
          <a:endParaRPr lang="zh-CN" altLang="en-US"/>
        </a:p>
      </dgm:t>
    </dgm:pt>
    <dgm:pt modelId="{5BD9F36C-C1AB-40EF-9738-171193DA89E6}" type="pres">
      <dgm:prSet presAssocID="{00D04076-EED5-4FB8-88A4-82B1331BF676}" presName="linNode" presStyleCnt="0"/>
      <dgm:spPr/>
      <dgm:t>
        <a:bodyPr/>
        <a:lstStyle/>
        <a:p>
          <a:endParaRPr lang="zh-CN" altLang="en-US"/>
        </a:p>
      </dgm:t>
    </dgm:pt>
    <dgm:pt modelId="{BE930E76-E785-4A22-9B48-1F21C3457154}" type="pres">
      <dgm:prSet presAssocID="{00D04076-EED5-4FB8-88A4-82B1331BF676}" presName="parentText" presStyleLbl="node1" presStyleIdx="0" presStyleCnt="4" custScaleX="47384" custScaleY="40905">
        <dgm:presLayoutVars>
          <dgm:chMax val="1"/>
          <dgm:bulletEnabled val="1"/>
        </dgm:presLayoutVars>
      </dgm:prSet>
      <dgm:spPr/>
      <dgm:t>
        <a:bodyPr/>
        <a:lstStyle/>
        <a:p>
          <a:endParaRPr lang="zh-CN" altLang="en-US"/>
        </a:p>
      </dgm:t>
    </dgm:pt>
    <dgm:pt modelId="{57FFCBAB-49F6-4064-8504-2F761A4B7829}" type="pres">
      <dgm:prSet presAssocID="{00D04076-EED5-4FB8-88A4-82B1331BF676}" presName="descendantText" presStyleLbl="alignAccFollowNode1" presStyleIdx="0" presStyleCnt="4" custScaleX="123379" custScaleY="64238">
        <dgm:presLayoutVars>
          <dgm:bulletEnabled val="1"/>
        </dgm:presLayoutVars>
      </dgm:prSet>
      <dgm:spPr/>
      <dgm:t>
        <a:bodyPr/>
        <a:lstStyle/>
        <a:p>
          <a:endParaRPr lang="zh-CN" altLang="en-US"/>
        </a:p>
      </dgm:t>
    </dgm:pt>
    <dgm:pt modelId="{878CA59A-26A3-4610-8DCA-7AB68A4BE597}" type="pres">
      <dgm:prSet presAssocID="{41AB85F8-4A23-4227-8330-B0CA85FA5A14}" presName="sp" presStyleCnt="0"/>
      <dgm:spPr/>
      <dgm:t>
        <a:bodyPr/>
        <a:lstStyle/>
        <a:p>
          <a:endParaRPr lang="zh-CN" altLang="en-US"/>
        </a:p>
      </dgm:t>
    </dgm:pt>
    <dgm:pt modelId="{A342A82D-243A-4324-8161-D2CD20C81788}" type="pres">
      <dgm:prSet presAssocID="{4B50199D-166C-404B-AFB3-9A389DE9AA16}" presName="linNode" presStyleCnt="0"/>
      <dgm:spPr/>
      <dgm:t>
        <a:bodyPr/>
        <a:lstStyle/>
        <a:p>
          <a:endParaRPr lang="zh-CN" altLang="en-US"/>
        </a:p>
      </dgm:t>
    </dgm:pt>
    <dgm:pt modelId="{295402A9-89F2-4BB5-BF25-864E4B51AB98}" type="pres">
      <dgm:prSet presAssocID="{4B50199D-166C-404B-AFB3-9A389DE9AA16}" presName="parentText" presStyleLbl="node1" presStyleIdx="1" presStyleCnt="4" custScaleX="47384" custScaleY="40905">
        <dgm:presLayoutVars>
          <dgm:chMax val="1"/>
          <dgm:bulletEnabled val="1"/>
        </dgm:presLayoutVars>
      </dgm:prSet>
      <dgm:spPr/>
      <dgm:t>
        <a:bodyPr/>
        <a:lstStyle/>
        <a:p>
          <a:endParaRPr lang="zh-CN" altLang="en-US"/>
        </a:p>
      </dgm:t>
    </dgm:pt>
    <dgm:pt modelId="{D9170D84-A9AB-4872-8F26-C02E4653747A}" type="pres">
      <dgm:prSet presAssocID="{4B50199D-166C-404B-AFB3-9A389DE9AA16}" presName="descendantText" presStyleLbl="alignAccFollowNode1" presStyleIdx="1" presStyleCnt="4" custScaleX="123379">
        <dgm:presLayoutVars>
          <dgm:bulletEnabled val="1"/>
        </dgm:presLayoutVars>
      </dgm:prSet>
      <dgm:spPr/>
      <dgm:t>
        <a:bodyPr/>
        <a:lstStyle/>
        <a:p>
          <a:endParaRPr lang="zh-CN" altLang="en-US"/>
        </a:p>
      </dgm:t>
    </dgm:pt>
    <dgm:pt modelId="{03057A6F-A82F-4E46-B6DC-90267D904686}" type="pres">
      <dgm:prSet presAssocID="{86A927B8-858C-4BF1-85FD-BA954BD36174}" presName="sp" presStyleCnt="0"/>
      <dgm:spPr/>
      <dgm:t>
        <a:bodyPr/>
        <a:lstStyle/>
        <a:p>
          <a:endParaRPr lang="zh-CN" altLang="en-US"/>
        </a:p>
      </dgm:t>
    </dgm:pt>
    <dgm:pt modelId="{AB8E4ADF-8A78-408D-AB1A-D8551405F6CB}" type="pres">
      <dgm:prSet presAssocID="{8D81BFC4-0F1A-4262-9573-4F6E92DAA61A}" presName="linNode" presStyleCnt="0"/>
      <dgm:spPr/>
      <dgm:t>
        <a:bodyPr/>
        <a:lstStyle/>
        <a:p>
          <a:endParaRPr lang="zh-CN" altLang="en-US"/>
        </a:p>
      </dgm:t>
    </dgm:pt>
    <dgm:pt modelId="{8F8485DC-4A95-45F8-8638-84F44566680D}" type="pres">
      <dgm:prSet presAssocID="{8D81BFC4-0F1A-4262-9573-4F6E92DAA61A}" presName="parentText" presStyleLbl="node1" presStyleIdx="2" presStyleCnt="4" custScaleX="47384" custScaleY="40905">
        <dgm:presLayoutVars>
          <dgm:chMax val="1"/>
          <dgm:bulletEnabled val="1"/>
        </dgm:presLayoutVars>
      </dgm:prSet>
      <dgm:spPr/>
      <dgm:t>
        <a:bodyPr/>
        <a:lstStyle/>
        <a:p>
          <a:endParaRPr lang="zh-CN" altLang="en-US"/>
        </a:p>
      </dgm:t>
    </dgm:pt>
    <dgm:pt modelId="{44C0E0C2-8BD7-4C77-90E4-7DD5A21152A6}" type="pres">
      <dgm:prSet presAssocID="{8D81BFC4-0F1A-4262-9573-4F6E92DAA61A}" presName="descendantText" presStyleLbl="alignAccFollowNode1" presStyleIdx="2" presStyleCnt="4" custScaleX="123379" custScaleY="32084">
        <dgm:presLayoutVars>
          <dgm:bulletEnabled val="1"/>
        </dgm:presLayoutVars>
      </dgm:prSet>
      <dgm:spPr/>
      <dgm:t>
        <a:bodyPr/>
        <a:lstStyle/>
        <a:p>
          <a:endParaRPr lang="zh-CN" altLang="en-US"/>
        </a:p>
      </dgm:t>
    </dgm:pt>
    <dgm:pt modelId="{782123A1-BCC8-4FED-B086-351D6943707F}" type="pres">
      <dgm:prSet presAssocID="{9A16DE9C-DB8F-4215-BA0A-09277991232C}" presName="sp" presStyleCnt="0"/>
      <dgm:spPr/>
      <dgm:t>
        <a:bodyPr/>
        <a:lstStyle/>
        <a:p>
          <a:endParaRPr lang="zh-CN" altLang="en-US"/>
        </a:p>
      </dgm:t>
    </dgm:pt>
    <dgm:pt modelId="{02596F2D-916D-4514-AB5E-159E456312F4}" type="pres">
      <dgm:prSet presAssocID="{D1019275-5ED1-4564-8C87-6D2D0113AABB}" presName="linNode" presStyleCnt="0"/>
      <dgm:spPr/>
      <dgm:t>
        <a:bodyPr/>
        <a:lstStyle/>
        <a:p>
          <a:endParaRPr lang="zh-CN" altLang="en-US"/>
        </a:p>
      </dgm:t>
    </dgm:pt>
    <dgm:pt modelId="{F1D59EC2-A1BD-448B-A7B6-854271ECB912}" type="pres">
      <dgm:prSet presAssocID="{D1019275-5ED1-4564-8C87-6D2D0113AABB}" presName="parentText" presStyleLbl="node1" presStyleIdx="3" presStyleCnt="4" custScaleX="47384" custScaleY="40905" custLinFactNeighborX="-744">
        <dgm:presLayoutVars>
          <dgm:chMax val="1"/>
          <dgm:bulletEnabled val="1"/>
        </dgm:presLayoutVars>
      </dgm:prSet>
      <dgm:spPr/>
      <dgm:t>
        <a:bodyPr/>
        <a:lstStyle/>
        <a:p>
          <a:endParaRPr lang="zh-CN" altLang="en-US"/>
        </a:p>
      </dgm:t>
    </dgm:pt>
    <dgm:pt modelId="{FA6AA261-E97E-4E5E-9DEC-99989FA011A0}" type="pres">
      <dgm:prSet presAssocID="{D1019275-5ED1-4564-8C87-6D2D0113AABB}" presName="descendantText" presStyleLbl="alignAccFollowNode1" presStyleIdx="3" presStyleCnt="4" custScaleX="123379" custScaleY="120806" custLinFactNeighborX="-906" custLinFactNeighborY="4740">
        <dgm:presLayoutVars>
          <dgm:bulletEnabled val="1"/>
        </dgm:presLayoutVars>
      </dgm:prSet>
      <dgm:spPr/>
      <dgm:t>
        <a:bodyPr/>
        <a:lstStyle/>
        <a:p>
          <a:endParaRPr lang="zh-CN" altLang="en-US"/>
        </a:p>
      </dgm:t>
    </dgm:pt>
  </dgm:ptLst>
  <dgm:cxnLst>
    <dgm:cxn modelId="{935FEEF1-096C-4782-9E6D-39F8B887E692}" srcId="{4B50199D-166C-404B-AFB3-9A389DE9AA16}" destId="{0D44DCDE-DD5C-4142-8B9C-B3BBA6CA3EF7}" srcOrd="0" destOrd="0" parTransId="{5A00B50B-78A6-4CFD-85CA-5E22FE29EB80}" sibTransId="{1BC90B88-2EA3-44FE-91C8-FC5F39B03235}"/>
    <dgm:cxn modelId="{7254BA0C-0252-48CA-8EE8-DE30F6FE898A}" srcId="{985DFBE2-0FB2-4714-AD85-B80D7009A54C}" destId="{8D81BFC4-0F1A-4262-9573-4F6E92DAA61A}" srcOrd="2" destOrd="0" parTransId="{90DFC46F-ABE0-423B-8EAC-26BD1332A40E}" sibTransId="{9A16DE9C-DB8F-4215-BA0A-09277991232C}"/>
    <dgm:cxn modelId="{697BC622-89CD-41A9-8A45-BAE6AA0370E4}" srcId="{985DFBE2-0FB2-4714-AD85-B80D7009A54C}" destId="{D1019275-5ED1-4564-8C87-6D2D0113AABB}" srcOrd="3" destOrd="0" parTransId="{2221FC65-A4BB-41C1-9694-4DDDF6D3B0E5}" sibTransId="{7910FA63-AF92-4297-820B-EE0B673BD75B}"/>
    <dgm:cxn modelId="{406283B0-F5F9-4CA5-871D-F6D35B2664D0}" srcId="{985DFBE2-0FB2-4714-AD85-B80D7009A54C}" destId="{4B50199D-166C-404B-AFB3-9A389DE9AA16}" srcOrd="1" destOrd="0" parTransId="{A5955CE8-9F89-4041-9568-E06BF7D77677}" sibTransId="{86A927B8-858C-4BF1-85FD-BA954BD36174}"/>
    <dgm:cxn modelId="{53B9F408-1617-43E7-A133-C513DC87A78B}" srcId="{8D81BFC4-0F1A-4262-9573-4F6E92DAA61A}" destId="{0B2A69AB-8163-4F97-83AC-30957BE28C64}" srcOrd="0" destOrd="0" parTransId="{7245CEEB-20BF-4778-8FFD-7744FEFB39DF}" sibTransId="{E4CD7CD9-E092-4FE4-9FC4-3D2ADB7B7931}"/>
    <dgm:cxn modelId="{01000CD0-E1AA-4C3C-9028-E60FDFBF9359}" type="presOf" srcId="{4B50199D-166C-404B-AFB3-9A389DE9AA16}" destId="{295402A9-89F2-4BB5-BF25-864E4B51AB98}" srcOrd="0" destOrd="0" presId="urn:microsoft.com/office/officeart/2005/8/layout/vList5"/>
    <dgm:cxn modelId="{D2F396FF-3220-4307-885C-7A46221DB34D}" type="presOf" srcId="{D1019275-5ED1-4564-8C87-6D2D0113AABB}" destId="{F1D59EC2-A1BD-448B-A7B6-854271ECB912}" srcOrd="0" destOrd="0" presId="urn:microsoft.com/office/officeart/2005/8/layout/vList5"/>
    <dgm:cxn modelId="{88998E6D-2748-4425-9B2D-C2D36DAD5369}" type="presOf" srcId="{0B2A69AB-8163-4F97-83AC-30957BE28C64}" destId="{44C0E0C2-8BD7-4C77-90E4-7DD5A21152A6}" srcOrd="0" destOrd="0" presId="urn:microsoft.com/office/officeart/2005/8/layout/vList5"/>
    <dgm:cxn modelId="{FC586D7D-1BCD-4EF5-BC25-C100517AB169}" type="presOf" srcId="{8D81BFC4-0F1A-4262-9573-4F6E92DAA61A}" destId="{8F8485DC-4A95-45F8-8638-84F44566680D}" srcOrd="0" destOrd="0" presId="urn:microsoft.com/office/officeart/2005/8/layout/vList5"/>
    <dgm:cxn modelId="{90AFFCAA-C7B4-4BA6-BB4B-D0913C0EE6E9}" type="presOf" srcId="{00D04076-EED5-4FB8-88A4-82B1331BF676}" destId="{BE930E76-E785-4A22-9B48-1F21C3457154}" srcOrd="0" destOrd="0" presId="urn:microsoft.com/office/officeart/2005/8/layout/vList5"/>
    <dgm:cxn modelId="{27C9D251-A629-4F55-A9AC-15E8756F05CA}" srcId="{985DFBE2-0FB2-4714-AD85-B80D7009A54C}" destId="{00D04076-EED5-4FB8-88A4-82B1331BF676}" srcOrd="0" destOrd="0" parTransId="{4A25B187-862F-40B2-BFD7-610F0B448839}" sibTransId="{41AB85F8-4A23-4227-8330-B0CA85FA5A14}"/>
    <dgm:cxn modelId="{C32464DC-3F9A-4734-8093-35795ED1C8F9}" type="presOf" srcId="{BF8290C2-D0A5-46F3-A8FB-F192E4160810}" destId="{57FFCBAB-49F6-4064-8504-2F761A4B7829}" srcOrd="0" destOrd="0" presId="urn:microsoft.com/office/officeart/2005/8/layout/vList5"/>
    <dgm:cxn modelId="{C93765B6-F95D-4C2B-AA2A-9E36DB4F88CA}" type="presOf" srcId="{0D44DCDE-DD5C-4142-8B9C-B3BBA6CA3EF7}" destId="{D9170D84-A9AB-4872-8F26-C02E4653747A}" srcOrd="0" destOrd="0" presId="urn:microsoft.com/office/officeart/2005/8/layout/vList5"/>
    <dgm:cxn modelId="{8C3DE096-6F88-4286-B0B9-4E99FF006E24}" srcId="{00D04076-EED5-4FB8-88A4-82B1331BF676}" destId="{BF8290C2-D0A5-46F3-A8FB-F192E4160810}" srcOrd="0" destOrd="0" parTransId="{4EA6594C-67FA-4DD0-9558-ABFF9D004AA5}" sibTransId="{6F0C0F09-798E-4D93-9C4A-886876157249}"/>
    <dgm:cxn modelId="{703D69BE-8250-4729-91AB-7BCBDE8700EC}" type="presOf" srcId="{5409AC9D-2540-42A8-8369-1E1D9BCE60AC}" destId="{FA6AA261-E97E-4E5E-9DEC-99989FA011A0}" srcOrd="0" destOrd="0" presId="urn:microsoft.com/office/officeart/2005/8/layout/vList5"/>
    <dgm:cxn modelId="{071DA9D2-C075-4740-AA71-9582DB960D7E}" srcId="{D1019275-5ED1-4564-8C87-6D2D0113AABB}" destId="{5409AC9D-2540-42A8-8369-1E1D9BCE60AC}" srcOrd="0" destOrd="0" parTransId="{2480E7E4-2F93-45AB-8E15-9C6B8D43CC8C}" sibTransId="{EC546CFF-5639-4444-9E12-180BE26E550E}"/>
    <dgm:cxn modelId="{F8B0683E-B4C3-4DCE-9453-F5AA341D211C}" type="presOf" srcId="{985DFBE2-0FB2-4714-AD85-B80D7009A54C}" destId="{CFE332E7-46AB-464F-AB3F-03742E8AD7CB}" srcOrd="0" destOrd="0" presId="urn:microsoft.com/office/officeart/2005/8/layout/vList5"/>
    <dgm:cxn modelId="{B5991810-973A-4A01-BFC8-01F860E6CBE0}" type="presParOf" srcId="{CFE332E7-46AB-464F-AB3F-03742E8AD7CB}" destId="{5BD9F36C-C1AB-40EF-9738-171193DA89E6}" srcOrd="0" destOrd="0" presId="urn:microsoft.com/office/officeart/2005/8/layout/vList5"/>
    <dgm:cxn modelId="{EA8A823E-0D42-4661-8684-25EEEDC0B2BE}" type="presParOf" srcId="{5BD9F36C-C1AB-40EF-9738-171193DA89E6}" destId="{BE930E76-E785-4A22-9B48-1F21C3457154}" srcOrd="0" destOrd="0" presId="urn:microsoft.com/office/officeart/2005/8/layout/vList5"/>
    <dgm:cxn modelId="{3B19A72A-2D8E-4A54-911A-AD90D38DDB84}" type="presParOf" srcId="{5BD9F36C-C1AB-40EF-9738-171193DA89E6}" destId="{57FFCBAB-49F6-4064-8504-2F761A4B7829}" srcOrd="1" destOrd="0" presId="urn:microsoft.com/office/officeart/2005/8/layout/vList5"/>
    <dgm:cxn modelId="{6C9190A6-C6C7-4B3B-8386-CA33DC22E5DF}" type="presParOf" srcId="{CFE332E7-46AB-464F-AB3F-03742E8AD7CB}" destId="{878CA59A-26A3-4610-8DCA-7AB68A4BE597}" srcOrd="1" destOrd="0" presId="urn:microsoft.com/office/officeart/2005/8/layout/vList5"/>
    <dgm:cxn modelId="{BF3BCEC7-D031-48AB-B7D8-D1EDFCF9BDFD}" type="presParOf" srcId="{CFE332E7-46AB-464F-AB3F-03742E8AD7CB}" destId="{A342A82D-243A-4324-8161-D2CD20C81788}" srcOrd="2" destOrd="0" presId="urn:microsoft.com/office/officeart/2005/8/layout/vList5"/>
    <dgm:cxn modelId="{3F56B57C-B832-4472-BED5-D0F08E968FF0}" type="presParOf" srcId="{A342A82D-243A-4324-8161-D2CD20C81788}" destId="{295402A9-89F2-4BB5-BF25-864E4B51AB98}" srcOrd="0" destOrd="0" presId="urn:microsoft.com/office/officeart/2005/8/layout/vList5"/>
    <dgm:cxn modelId="{4EF8DDF2-39FE-46DD-ADB3-32992C3DA3F1}" type="presParOf" srcId="{A342A82D-243A-4324-8161-D2CD20C81788}" destId="{D9170D84-A9AB-4872-8F26-C02E4653747A}" srcOrd="1" destOrd="0" presId="urn:microsoft.com/office/officeart/2005/8/layout/vList5"/>
    <dgm:cxn modelId="{992ACE53-1305-440C-A152-4A030E399118}" type="presParOf" srcId="{CFE332E7-46AB-464F-AB3F-03742E8AD7CB}" destId="{03057A6F-A82F-4E46-B6DC-90267D904686}" srcOrd="3" destOrd="0" presId="urn:microsoft.com/office/officeart/2005/8/layout/vList5"/>
    <dgm:cxn modelId="{18D0F17B-51A5-4FC7-A633-CC750C549E68}" type="presParOf" srcId="{CFE332E7-46AB-464F-AB3F-03742E8AD7CB}" destId="{AB8E4ADF-8A78-408D-AB1A-D8551405F6CB}" srcOrd="4" destOrd="0" presId="urn:microsoft.com/office/officeart/2005/8/layout/vList5"/>
    <dgm:cxn modelId="{D7208DCE-E0C1-49E2-A8C4-8281D5CB6735}" type="presParOf" srcId="{AB8E4ADF-8A78-408D-AB1A-D8551405F6CB}" destId="{8F8485DC-4A95-45F8-8638-84F44566680D}" srcOrd="0" destOrd="0" presId="urn:microsoft.com/office/officeart/2005/8/layout/vList5"/>
    <dgm:cxn modelId="{84D6AC25-73F4-42DB-A044-02C6DBBA25B5}" type="presParOf" srcId="{AB8E4ADF-8A78-408D-AB1A-D8551405F6CB}" destId="{44C0E0C2-8BD7-4C77-90E4-7DD5A21152A6}" srcOrd="1" destOrd="0" presId="urn:microsoft.com/office/officeart/2005/8/layout/vList5"/>
    <dgm:cxn modelId="{4FE0A580-7864-4252-BF71-51146F5880C5}" type="presParOf" srcId="{CFE332E7-46AB-464F-AB3F-03742E8AD7CB}" destId="{782123A1-BCC8-4FED-B086-351D6943707F}" srcOrd="5" destOrd="0" presId="urn:microsoft.com/office/officeart/2005/8/layout/vList5"/>
    <dgm:cxn modelId="{544B9533-DFE9-44D4-98A8-DAF201C3D034}" type="presParOf" srcId="{CFE332E7-46AB-464F-AB3F-03742E8AD7CB}" destId="{02596F2D-916D-4514-AB5E-159E456312F4}" srcOrd="6" destOrd="0" presId="urn:microsoft.com/office/officeart/2005/8/layout/vList5"/>
    <dgm:cxn modelId="{6F1EF4ED-05A7-48FF-B9D6-CE4A52FA8EA5}" type="presParOf" srcId="{02596F2D-916D-4514-AB5E-159E456312F4}" destId="{F1D59EC2-A1BD-448B-A7B6-854271ECB912}" srcOrd="0" destOrd="0" presId="urn:microsoft.com/office/officeart/2005/8/layout/vList5"/>
    <dgm:cxn modelId="{3D370D75-5ED5-43FC-8E0E-F9EE2F8950F2}" type="presParOf" srcId="{02596F2D-916D-4514-AB5E-159E456312F4}" destId="{FA6AA261-E97E-4E5E-9DEC-99989FA011A0}" srcOrd="1" destOrd="0" presId="urn:microsoft.com/office/officeart/2005/8/layout/vList5"/>
  </dgm:cxnLst>
  <dgm:bg>
    <a:noFill/>
  </dgm:bg>
  <dgm:whole/>
</dgm:dataModel>
</file>

<file path=ppt/diagrams/data26.xml><?xml version="1.0" encoding="utf-8"?>
<dgm:dataModel xmlns:dgm="http://schemas.openxmlformats.org/drawingml/2006/diagram" xmlns:a="http://schemas.openxmlformats.org/drawingml/2006/main">
  <dgm:ptLst>
    <dgm:pt modelId="{985DFBE2-0FB2-4714-AD85-B80D7009A54C}" type="doc">
      <dgm:prSet loTypeId="urn:microsoft.com/office/officeart/2005/8/layout/vList5" loCatId="list" qsTypeId="urn:microsoft.com/office/officeart/2005/8/quickstyle/simple1" qsCatId="simple" csTypeId="urn:microsoft.com/office/officeart/2005/8/colors/accent6_4" csCatId="accent6" phldr="1"/>
      <dgm:spPr/>
      <dgm:t>
        <a:bodyPr/>
        <a:lstStyle/>
        <a:p>
          <a:endParaRPr lang="zh-CN" altLang="en-US"/>
        </a:p>
      </dgm:t>
    </dgm:pt>
    <dgm:pt modelId="{00D04076-EED5-4FB8-88A4-82B1331BF676}">
      <dgm:prSet phldrT="[文本]" custT="1"/>
      <dgm:spPr>
        <a:solidFill>
          <a:schemeClr val="accent6">
            <a:lumMod val="60000"/>
            <a:lumOff val="40000"/>
          </a:schemeClr>
        </a:solidFill>
      </dgm:spPr>
      <dgm:t>
        <a:bodyPr/>
        <a:lstStyle/>
        <a:p>
          <a:r>
            <a:rPr lang="en-US" sz="3200" dirty="0" smtClean="0">
              <a:solidFill>
                <a:schemeClr val="tx1"/>
              </a:solidFill>
            </a:rPr>
            <a:t>5. </a:t>
          </a:r>
          <a:r>
            <a:rPr lang="zh-CN" sz="3200" dirty="0" smtClean="0">
              <a:solidFill>
                <a:schemeClr val="tx1"/>
              </a:solidFill>
            </a:rPr>
            <a:t>结束语</a:t>
          </a:r>
          <a:endParaRPr lang="zh-CN" altLang="en-US" sz="3200" dirty="0">
            <a:solidFill>
              <a:schemeClr val="tx1"/>
            </a:solidFill>
          </a:endParaRPr>
        </a:p>
      </dgm:t>
    </dgm:pt>
    <dgm:pt modelId="{4A25B187-862F-40B2-BFD7-610F0B448839}" type="parTrans" cxnId="{27C9D251-A629-4F55-A9AC-15E8756F05CA}">
      <dgm:prSet/>
      <dgm:spPr/>
      <dgm:t>
        <a:bodyPr/>
        <a:lstStyle/>
        <a:p>
          <a:endParaRPr lang="zh-CN" altLang="en-US"/>
        </a:p>
      </dgm:t>
    </dgm:pt>
    <dgm:pt modelId="{41AB85F8-4A23-4227-8330-B0CA85FA5A14}" type="sibTrans" cxnId="{27C9D251-A629-4F55-A9AC-15E8756F05CA}">
      <dgm:prSet/>
      <dgm:spPr/>
      <dgm:t>
        <a:bodyPr/>
        <a:lstStyle/>
        <a:p>
          <a:endParaRPr lang="zh-CN" altLang="en-US"/>
        </a:p>
      </dgm:t>
    </dgm:pt>
    <dgm:pt modelId="{BF8290C2-D0A5-46F3-A8FB-F192E4160810}">
      <dgm:prSet phldrT="[文本]" custT="1"/>
      <dgm:spPr/>
      <dgm:t>
        <a:bodyPr/>
        <a:lstStyle/>
        <a:p>
          <a:r>
            <a:rPr lang="zh-CN" altLang="en-US" sz="1600" dirty="0" smtClean="0"/>
            <a:t>结束语包括对整个研究工作进行归纳和综合而得出的总结，还应包括所得结果与已有结果的比较和本课题尚存在的问题，以及进一步开展研究的见解与建议。</a:t>
          </a:r>
          <a:endParaRPr lang="zh-CN" altLang="en-US" sz="1600" dirty="0"/>
        </a:p>
      </dgm:t>
    </dgm:pt>
    <dgm:pt modelId="{4EA6594C-67FA-4DD0-9558-ABFF9D004AA5}" type="parTrans" cxnId="{8C3DE096-6F88-4286-B0B9-4E99FF006E24}">
      <dgm:prSet/>
      <dgm:spPr/>
      <dgm:t>
        <a:bodyPr/>
        <a:lstStyle/>
        <a:p>
          <a:endParaRPr lang="zh-CN" altLang="en-US"/>
        </a:p>
      </dgm:t>
    </dgm:pt>
    <dgm:pt modelId="{6F0C0F09-798E-4D93-9C4A-886876157249}" type="sibTrans" cxnId="{8C3DE096-6F88-4286-B0B9-4E99FF006E24}">
      <dgm:prSet/>
      <dgm:spPr/>
      <dgm:t>
        <a:bodyPr/>
        <a:lstStyle/>
        <a:p>
          <a:endParaRPr lang="zh-CN" altLang="en-US"/>
        </a:p>
      </dgm:t>
    </dgm:pt>
    <dgm:pt modelId="{4B50199D-166C-404B-AFB3-9A389DE9AA16}">
      <dgm:prSet phldrT="[文本]" custT="1"/>
      <dgm:spPr>
        <a:solidFill>
          <a:schemeClr val="accent6">
            <a:lumMod val="60000"/>
            <a:lumOff val="40000"/>
          </a:schemeClr>
        </a:solidFill>
      </dgm:spPr>
      <dgm:t>
        <a:bodyPr/>
        <a:lstStyle/>
        <a:p>
          <a:r>
            <a:rPr lang="en-US" sz="3200" dirty="0" smtClean="0">
              <a:solidFill>
                <a:schemeClr val="tx1"/>
              </a:solidFill>
            </a:rPr>
            <a:t>6.</a:t>
          </a:r>
          <a:r>
            <a:rPr lang="zh-CN" sz="3200" dirty="0" smtClean="0">
              <a:solidFill>
                <a:schemeClr val="tx1"/>
              </a:solidFill>
            </a:rPr>
            <a:t>谢辞</a:t>
          </a:r>
          <a:endParaRPr lang="zh-CN" altLang="en-US" sz="3200" dirty="0">
            <a:solidFill>
              <a:schemeClr val="tx1"/>
            </a:solidFill>
          </a:endParaRPr>
        </a:p>
      </dgm:t>
    </dgm:pt>
    <dgm:pt modelId="{A5955CE8-9F89-4041-9568-E06BF7D77677}" type="parTrans" cxnId="{406283B0-F5F9-4CA5-871D-F6D35B2664D0}">
      <dgm:prSet/>
      <dgm:spPr/>
      <dgm:t>
        <a:bodyPr/>
        <a:lstStyle/>
        <a:p>
          <a:endParaRPr lang="zh-CN" altLang="en-US"/>
        </a:p>
      </dgm:t>
    </dgm:pt>
    <dgm:pt modelId="{86A927B8-858C-4BF1-85FD-BA954BD36174}" type="sibTrans" cxnId="{406283B0-F5F9-4CA5-871D-F6D35B2664D0}">
      <dgm:prSet/>
      <dgm:spPr/>
      <dgm:t>
        <a:bodyPr/>
        <a:lstStyle/>
        <a:p>
          <a:endParaRPr lang="zh-CN" altLang="en-US"/>
        </a:p>
      </dgm:t>
    </dgm:pt>
    <dgm:pt modelId="{0D44DCDE-DD5C-4142-8B9C-B3BBA6CA3EF7}">
      <dgm:prSet phldrT="[文本]"/>
      <dgm:spPr/>
      <dgm:t>
        <a:bodyPr/>
        <a:lstStyle/>
        <a:p>
          <a:endParaRPr lang="zh-CN" altLang="en-US" sz="1100" dirty="0"/>
        </a:p>
      </dgm:t>
    </dgm:pt>
    <dgm:pt modelId="{5A00B50B-78A6-4CFD-85CA-5E22FE29EB80}" type="parTrans" cxnId="{935FEEF1-096C-4782-9E6D-39F8B887E692}">
      <dgm:prSet/>
      <dgm:spPr/>
      <dgm:t>
        <a:bodyPr/>
        <a:lstStyle/>
        <a:p>
          <a:endParaRPr lang="zh-CN" altLang="en-US"/>
        </a:p>
      </dgm:t>
    </dgm:pt>
    <dgm:pt modelId="{1BC90B88-2EA3-44FE-91C8-FC5F39B03235}" type="sibTrans" cxnId="{935FEEF1-096C-4782-9E6D-39F8B887E692}">
      <dgm:prSet/>
      <dgm:spPr/>
      <dgm:t>
        <a:bodyPr/>
        <a:lstStyle/>
        <a:p>
          <a:endParaRPr lang="zh-CN" altLang="en-US"/>
        </a:p>
      </dgm:t>
    </dgm:pt>
    <dgm:pt modelId="{C1F0DF03-1023-44B3-8403-73A3525C1335}">
      <dgm:prSet custT="1"/>
      <dgm:spPr/>
      <dgm:t>
        <a:bodyPr/>
        <a:lstStyle/>
        <a:p>
          <a:r>
            <a:rPr lang="zh-CN" sz="1600" dirty="0" smtClean="0"/>
            <a:t>谢辞应以简短的文字对课题研究与论文撰写过程中曾直接给予帮助的人员</a:t>
          </a:r>
          <a:r>
            <a:rPr lang="en-US" sz="1600" dirty="0" smtClean="0"/>
            <a:t>(</a:t>
          </a:r>
          <a:r>
            <a:rPr lang="zh-CN" sz="1600" dirty="0" smtClean="0"/>
            <a:t>例如指导教师、答疑教师及其他人员</a:t>
          </a:r>
          <a:r>
            <a:rPr lang="en-US" sz="1600" dirty="0" smtClean="0"/>
            <a:t>)</a:t>
          </a:r>
          <a:r>
            <a:rPr lang="zh-CN" sz="1600" dirty="0" smtClean="0"/>
            <a:t>表示自已的谢意，这不仅是一种礼貌，也是对他人劳动的尊重，是治学者应有的思想作风。</a:t>
          </a:r>
          <a:endParaRPr lang="zh-CN" altLang="en-US" sz="1600" dirty="0"/>
        </a:p>
      </dgm:t>
    </dgm:pt>
    <dgm:pt modelId="{607CD480-0B77-4331-8BCA-EEF87A730B0D}" type="parTrans" cxnId="{FF929C99-8CC2-4BD1-A3F2-DBD709631D53}">
      <dgm:prSet/>
      <dgm:spPr/>
      <dgm:t>
        <a:bodyPr/>
        <a:lstStyle/>
        <a:p>
          <a:endParaRPr lang="zh-CN" altLang="en-US"/>
        </a:p>
      </dgm:t>
    </dgm:pt>
    <dgm:pt modelId="{93570F3A-CDB9-4E2C-9DBE-9FEBB41BCDD5}" type="sibTrans" cxnId="{FF929C99-8CC2-4BD1-A3F2-DBD709631D53}">
      <dgm:prSet/>
      <dgm:spPr/>
      <dgm:t>
        <a:bodyPr/>
        <a:lstStyle/>
        <a:p>
          <a:endParaRPr lang="zh-CN" altLang="en-US"/>
        </a:p>
      </dgm:t>
    </dgm:pt>
    <dgm:pt modelId="{0B2A69AB-8163-4F97-83AC-30957BE28C64}">
      <dgm:prSet phldrT="[文本]"/>
      <dgm:spPr/>
      <dgm:t>
        <a:bodyPr/>
        <a:lstStyle/>
        <a:p>
          <a:endParaRPr lang="zh-CN" altLang="en-US" sz="1100" dirty="0"/>
        </a:p>
      </dgm:t>
    </dgm:pt>
    <dgm:pt modelId="{E4CD7CD9-E092-4FE4-9FC4-3D2ADB7B7931}" type="sibTrans" cxnId="{53B9F408-1617-43E7-A133-C513DC87A78B}">
      <dgm:prSet/>
      <dgm:spPr/>
      <dgm:t>
        <a:bodyPr/>
        <a:lstStyle/>
        <a:p>
          <a:endParaRPr lang="zh-CN" altLang="en-US"/>
        </a:p>
      </dgm:t>
    </dgm:pt>
    <dgm:pt modelId="{7245CEEB-20BF-4778-8FFD-7744FEFB39DF}" type="parTrans" cxnId="{53B9F408-1617-43E7-A133-C513DC87A78B}">
      <dgm:prSet/>
      <dgm:spPr/>
      <dgm:t>
        <a:bodyPr/>
        <a:lstStyle/>
        <a:p>
          <a:endParaRPr lang="zh-CN" altLang="en-US"/>
        </a:p>
      </dgm:t>
    </dgm:pt>
    <dgm:pt modelId="{8D81BFC4-0F1A-4262-9573-4F6E92DAA61A}">
      <dgm:prSet phldrT="[文本]" custT="1"/>
      <dgm:spPr>
        <a:solidFill>
          <a:schemeClr val="accent6">
            <a:lumMod val="60000"/>
            <a:lumOff val="40000"/>
          </a:schemeClr>
        </a:solidFill>
      </dgm:spPr>
      <dgm:t>
        <a:bodyPr/>
        <a:lstStyle/>
        <a:p>
          <a:r>
            <a:rPr lang="en-US" altLang="zh-CN" sz="3200" dirty="0" smtClean="0">
              <a:solidFill>
                <a:schemeClr val="tx1"/>
              </a:solidFill>
            </a:rPr>
            <a:t>7.</a:t>
          </a:r>
          <a:r>
            <a:rPr lang="zh-CN" sz="3200" dirty="0" smtClean="0">
              <a:solidFill>
                <a:schemeClr val="tx1"/>
              </a:solidFill>
            </a:rPr>
            <a:t>参考文献</a:t>
          </a:r>
          <a:endParaRPr lang="zh-CN" altLang="en-US" sz="3200" dirty="0">
            <a:solidFill>
              <a:schemeClr val="tx1"/>
            </a:solidFill>
          </a:endParaRPr>
        </a:p>
      </dgm:t>
    </dgm:pt>
    <dgm:pt modelId="{9A16DE9C-DB8F-4215-BA0A-09277991232C}" type="sibTrans" cxnId="{7254BA0C-0252-48CA-8EE8-DE30F6FE898A}">
      <dgm:prSet/>
      <dgm:spPr/>
      <dgm:t>
        <a:bodyPr/>
        <a:lstStyle/>
        <a:p>
          <a:endParaRPr lang="zh-CN" altLang="en-US"/>
        </a:p>
      </dgm:t>
    </dgm:pt>
    <dgm:pt modelId="{90DFC46F-ABE0-423B-8EAC-26BD1332A40E}" type="parTrans" cxnId="{7254BA0C-0252-48CA-8EE8-DE30F6FE898A}">
      <dgm:prSet/>
      <dgm:spPr/>
      <dgm:t>
        <a:bodyPr/>
        <a:lstStyle/>
        <a:p>
          <a:endParaRPr lang="zh-CN" altLang="en-US"/>
        </a:p>
      </dgm:t>
    </dgm:pt>
    <dgm:pt modelId="{D13DF4FA-8183-4F2D-9F22-7B32E4C89C4B}">
      <dgm:prSet custT="1"/>
      <dgm:spPr/>
      <dgm:t>
        <a:bodyPr/>
        <a:lstStyle/>
        <a:p>
          <a:r>
            <a:rPr lang="zh-CN" altLang="en-US" sz="1600" dirty="0" smtClean="0"/>
            <a:t>参考文献限于毕业生亲自阅读、毕业论文中明确引用、公开发表者（如必须引用未公开发表者可在正文中以文字说明）。参考文献全部列于文后，按正文中先后引用的顺序编号，并在正文引用处右上角注明参考文献序号。</a:t>
          </a:r>
          <a:endParaRPr lang="zh-CN" altLang="en-US" sz="1600" dirty="0"/>
        </a:p>
      </dgm:t>
    </dgm:pt>
    <dgm:pt modelId="{1237941C-923B-4C49-B322-9A3F653CB9DE}" type="parTrans" cxnId="{0B5A56F5-BCA5-49CF-AB46-78F5D7651EEF}">
      <dgm:prSet/>
      <dgm:spPr/>
      <dgm:t>
        <a:bodyPr/>
        <a:lstStyle/>
        <a:p>
          <a:endParaRPr lang="zh-CN" altLang="en-US"/>
        </a:p>
      </dgm:t>
    </dgm:pt>
    <dgm:pt modelId="{61483BE3-4B2A-442A-8E9A-FB717BC3A963}" type="sibTrans" cxnId="{0B5A56F5-BCA5-49CF-AB46-78F5D7651EEF}">
      <dgm:prSet/>
      <dgm:spPr/>
      <dgm:t>
        <a:bodyPr/>
        <a:lstStyle/>
        <a:p>
          <a:endParaRPr lang="zh-CN" altLang="en-US"/>
        </a:p>
      </dgm:t>
    </dgm:pt>
    <dgm:pt modelId="{CFE332E7-46AB-464F-AB3F-03742E8AD7CB}" type="pres">
      <dgm:prSet presAssocID="{985DFBE2-0FB2-4714-AD85-B80D7009A54C}" presName="Name0" presStyleCnt="0">
        <dgm:presLayoutVars>
          <dgm:dir/>
          <dgm:animLvl val="lvl"/>
          <dgm:resizeHandles val="exact"/>
        </dgm:presLayoutVars>
      </dgm:prSet>
      <dgm:spPr/>
      <dgm:t>
        <a:bodyPr/>
        <a:lstStyle/>
        <a:p>
          <a:endParaRPr lang="zh-CN" altLang="en-US"/>
        </a:p>
      </dgm:t>
    </dgm:pt>
    <dgm:pt modelId="{5BD9F36C-C1AB-40EF-9738-171193DA89E6}" type="pres">
      <dgm:prSet presAssocID="{00D04076-EED5-4FB8-88A4-82B1331BF676}" presName="linNode" presStyleCnt="0"/>
      <dgm:spPr/>
      <dgm:t>
        <a:bodyPr/>
        <a:lstStyle/>
        <a:p>
          <a:endParaRPr lang="zh-CN" altLang="en-US"/>
        </a:p>
      </dgm:t>
    </dgm:pt>
    <dgm:pt modelId="{BE930E76-E785-4A22-9B48-1F21C3457154}" type="pres">
      <dgm:prSet presAssocID="{00D04076-EED5-4FB8-88A4-82B1331BF676}" presName="parentText" presStyleLbl="node1" presStyleIdx="0" presStyleCnt="3" custScaleY="57920">
        <dgm:presLayoutVars>
          <dgm:chMax val="1"/>
          <dgm:bulletEnabled val="1"/>
        </dgm:presLayoutVars>
      </dgm:prSet>
      <dgm:spPr/>
      <dgm:t>
        <a:bodyPr/>
        <a:lstStyle/>
        <a:p>
          <a:endParaRPr lang="zh-CN" altLang="en-US"/>
        </a:p>
      </dgm:t>
    </dgm:pt>
    <dgm:pt modelId="{57FFCBAB-49F6-4064-8504-2F761A4B7829}" type="pres">
      <dgm:prSet presAssocID="{00D04076-EED5-4FB8-88A4-82B1331BF676}" presName="descendantText" presStyleLbl="alignAccFollowNode1" presStyleIdx="0" presStyleCnt="3" custScaleY="122929">
        <dgm:presLayoutVars>
          <dgm:bulletEnabled val="1"/>
        </dgm:presLayoutVars>
      </dgm:prSet>
      <dgm:spPr/>
      <dgm:t>
        <a:bodyPr/>
        <a:lstStyle/>
        <a:p>
          <a:endParaRPr lang="zh-CN" altLang="en-US"/>
        </a:p>
      </dgm:t>
    </dgm:pt>
    <dgm:pt modelId="{878CA59A-26A3-4610-8DCA-7AB68A4BE597}" type="pres">
      <dgm:prSet presAssocID="{41AB85F8-4A23-4227-8330-B0CA85FA5A14}" presName="sp" presStyleCnt="0"/>
      <dgm:spPr/>
      <dgm:t>
        <a:bodyPr/>
        <a:lstStyle/>
        <a:p>
          <a:endParaRPr lang="zh-CN" altLang="en-US"/>
        </a:p>
      </dgm:t>
    </dgm:pt>
    <dgm:pt modelId="{A342A82D-243A-4324-8161-D2CD20C81788}" type="pres">
      <dgm:prSet presAssocID="{4B50199D-166C-404B-AFB3-9A389DE9AA16}" presName="linNode" presStyleCnt="0"/>
      <dgm:spPr/>
      <dgm:t>
        <a:bodyPr/>
        <a:lstStyle/>
        <a:p>
          <a:endParaRPr lang="zh-CN" altLang="en-US"/>
        </a:p>
      </dgm:t>
    </dgm:pt>
    <dgm:pt modelId="{295402A9-89F2-4BB5-BF25-864E4B51AB98}" type="pres">
      <dgm:prSet presAssocID="{4B50199D-166C-404B-AFB3-9A389DE9AA16}" presName="parentText" presStyleLbl="node1" presStyleIdx="1" presStyleCnt="3" custScaleY="56032">
        <dgm:presLayoutVars>
          <dgm:chMax val="1"/>
          <dgm:bulletEnabled val="1"/>
        </dgm:presLayoutVars>
      </dgm:prSet>
      <dgm:spPr/>
      <dgm:t>
        <a:bodyPr/>
        <a:lstStyle/>
        <a:p>
          <a:endParaRPr lang="zh-CN" altLang="en-US"/>
        </a:p>
      </dgm:t>
    </dgm:pt>
    <dgm:pt modelId="{D9170D84-A9AB-4872-8F26-C02E4653747A}" type="pres">
      <dgm:prSet presAssocID="{4B50199D-166C-404B-AFB3-9A389DE9AA16}" presName="descendantText" presStyleLbl="alignAccFollowNode1" presStyleIdx="1" presStyleCnt="3" custScaleY="123345" custLinFactNeighborX="-468" custLinFactNeighborY="-1">
        <dgm:presLayoutVars>
          <dgm:bulletEnabled val="1"/>
        </dgm:presLayoutVars>
      </dgm:prSet>
      <dgm:spPr/>
      <dgm:t>
        <a:bodyPr/>
        <a:lstStyle/>
        <a:p>
          <a:endParaRPr lang="zh-CN" altLang="en-US"/>
        </a:p>
      </dgm:t>
    </dgm:pt>
    <dgm:pt modelId="{03057A6F-A82F-4E46-B6DC-90267D904686}" type="pres">
      <dgm:prSet presAssocID="{86A927B8-858C-4BF1-85FD-BA954BD36174}" presName="sp" presStyleCnt="0"/>
      <dgm:spPr/>
      <dgm:t>
        <a:bodyPr/>
        <a:lstStyle/>
        <a:p>
          <a:endParaRPr lang="zh-CN" altLang="en-US"/>
        </a:p>
      </dgm:t>
    </dgm:pt>
    <dgm:pt modelId="{AB8E4ADF-8A78-408D-AB1A-D8551405F6CB}" type="pres">
      <dgm:prSet presAssocID="{8D81BFC4-0F1A-4262-9573-4F6E92DAA61A}" presName="linNode" presStyleCnt="0"/>
      <dgm:spPr/>
      <dgm:t>
        <a:bodyPr/>
        <a:lstStyle/>
        <a:p>
          <a:endParaRPr lang="zh-CN" altLang="en-US"/>
        </a:p>
      </dgm:t>
    </dgm:pt>
    <dgm:pt modelId="{8F8485DC-4A95-45F8-8638-84F44566680D}" type="pres">
      <dgm:prSet presAssocID="{8D81BFC4-0F1A-4262-9573-4F6E92DAA61A}" presName="parentText" presStyleLbl="node1" presStyleIdx="2" presStyleCnt="3" custScaleY="59768" custLinFactNeighborY="771">
        <dgm:presLayoutVars>
          <dgm:chMax val="1"/>
          <dgm:bulletEnabled val="1"/>
        </dgm:presLayoutVars>
      </dgm:prSet>
      <dgm:spPr/>
      <dgm:t>
        <a:bodyPr/>
        <a:lstStyle/>
        <a:p>
          <a:endParaRPr lang="zh-CN" altLang="en-US"/>
        </a:p>
      </dgm:t>
    </dgm:pt>
    <dgm:pt modelId="{44C0E0C2-8BD7-4C77-90E4-7DD5A21152A6}" type="pres">
      <dgm:prSet presAssocID="{8D81BFC4-0F1A-4262-9573-4F6E92DAA61A}" presName="descendantText" presStyleLbl="alignAccFollowNode1" presStyleIdx="2" presStyleCnt="3" custScaleY="117265">
        <dgm:presLayoutVars>
          <dgm:bulletEnabled val="1"/>
        </dgm:presLayoutVars>
      </dgm:prSet>
      <dgm:spPr/>
      <dgm:t>
        <a:bodyPr/>
        <a:lstStyle/>
        <a:p>
          <a:endParaRPr lang="zh-CN" altLang="en-US"/>
        </a:p>
      </dgm:t>
    </dgm:pt>
  </dgm:ptLst>
  <dgm:cxnLst>
    <dgm:cxn modelId="{935FEEF1-096C-4782-9E6D-39F8B887E692}" srcId="{4B50199D-166C-404B-AFB3-9A389DE9AA16}" destId="{0D44DCDE-DD5C-4142-8B9C-B3BBA6CA3EF7}" srcOrd="0" destOrd="0" parTransId="{5A00B50B-78A6-4CFD-85CA-5E22FE29EB80}" sibTransId="{1BC90B88-2EA3-44FE-91C8-FC5F39B03235}"/>
    <dgm:cxn modelId="{7254BA0C-0252-48CA-8EE8-DE30F6FE898A}" srcId="{985DFBE2-0FB2-4714-AD85-B80D7009A54C}" destId="{8D81BFC4-0F1A-4262-9573-4F6E92DAA61A}" srcOrd="2" destOrd="0" parTransId="{90DFC46F-ABE0-423B-8EAC-26BD1332A40E}" sibTransId="{9A16DE9C-DB8F-4215-BA0A-09277991232C}"/>
    <dgm:cxn modelId="{9BA9A9FC-2663-42F7-8D0C-9C77FA00B436}" type="presOf" srcId="{BF8290C2-D0A5-46F3-A8FB-F192E4160810}" destId="{57FFCBAB-49F6-4064-8504-2F761A4B7829}" srcOrd="0" destOrd="0" presId="urn:microsoft.com/office/officeart/2005/8/layout/vList5"/>
    <dgm:cxn modelId="{B2DD4CF8-F3A0-47E2-8C9D-384FDD1F9BAA}" type="presOf" srcId="{985DFBE2-0FB2-4714-AD85-B80D7009A54C}" destId="{CFE332E7-46AB-464F-AB3F-03742E8AD7CB}" srcOrd="0" destOrd="0" presId="urn:microsoft.com/office/officeart/2005/8/layout/vList5"/>
    <dgm:cxn modelId="{01A7F07A-0022-4890-AB21-A1B842AA4A49}" type="presOf" srcId="{00D04076-EED5-4FB8-88A4-82B1331BF676}" destId="{BE930E76-E785-4A22-9B48-1F21C3457154}" srcOrd="0" destOrd="0" presId="urn:microsoft.com/office/officeart/2005/8/layout/vList5"/>
    <dgm:cxn modelId="{406283B0-F5F9-4CA5-871D-F6D35B2664D0}" srcId="{985DFBE2-0FB2-4714-AD85-B80D7009A54C}" destId="{4B50199D-166C-404B-AFB3-9A389DE9AA16}" srcOrd="1" destOrd="0" parTransId="{A5955CE8-9F89-4041-9568-E06BF7D77677}" sibTransId="{86A927B8-858C-4BF1-85FD-BA954BD36174}"/>
    <dgm:cxn modelId="{6EFCC478-782F-4B29-BAB9-290BD0163D49}" type="presOf" srcId="{D13DF4FA-8183-4F2D-9F22-7B32E4C89C4B}" destId="{44C0E0C2-8BD7-4C77-90E4-7DD5A21152A6}" srcOrd="0" destOrd="1" presId="urn:microsoft.com/office/officeart/2005/8/layout/vList5"/>
    <dgm:cxn modelId="{53B9F408-1617-43E7-A133-C513DC87A78B}" srcId="{8D81BFC4-0F1A-4262-9573-4F6E92DAA61A}" destId="{0B2A69AB-8163-4F97-83AC-30957BE28C64}" srcOrd="0" destOrd="0" parTransId="{7245CEEB-20BF-4778-8FFD-7744FEFB39DF}" sibTransId="{E4CD7CD9-E092-4FE4-9FC4-3D2ADB7B7931}"/>
    <dgm:cxn modelId="{E1880ADC-59AD-4FE0-9646-F6619F219043}" type="presOf" srcId="{0D44DCDE-DD5C-4142-8B9C-B3BBA6CA3EF7}" destId="{D9170D84-A9AB-4872-8F26-C02E4653747A}" srcOrd="0" destOrd="0" presId="urn:microsoft.com/office/officeart/2005/8/layout/vList5"/>
    <dgm:cxn modelId="{FF929C99-8CC2-4BD1-A3F2-DBD709631D53}" srcId="{4B50199D-166C-404B-AFB3-9A389DE9AA16}" destId="{C1F0DF03-1023-44B3-8403-73A3525C1335}" srcOrd="1" destOrd="0" parTransId="{607CD480-0B77-4331-8BCA-EEF87A730B0D}" sibTransId="{93570F3A-CDB9-4E2C-9DBE-9FEBB41BCDD5}"/>
    <dgm:cxn modelId="{77239B7C-91C1-4FCD-8BD8-D414C0EDD0A7}" type="presOf" srcId="{C1F0DF03-1023-44B3-8403-73A3525C1335}" destId="{D9170D84-A9AB-4872-8F26-C02E4653747A}" srcOrd="0" destOrd="1" presId="urn:microsoft.com/office/officeart/2005/8/layout/vList5"/>
    <dgm:cxn modelId="{27C9D251-A629-4F55-A9AC-15E8756F05CA}" srcId="{985DFBE2-0FB2-4714-AD85-B80D7009A54C}" destId="{00D04076-EED5-4FB8-88A4-82B1331BF676}" srcOrd="0" destOrd="0" parTransId="{4A25B187-862F-40B2-BFD7-610F0B448839}" sibTransId="{41AB85F8-4A23-4227-8330-B0CA85FA5A14}"/>
    <dgm:cxn modelId="{8C3DE096-6F88-4286-B0B9-4E99FF006E24}" srcId="{00D04076-EED5-4FB8-88A4-82B1331BF676}" destId="{BF8290C2-D0A5-46F3-A8FB-F192E4160810}" srcOrd="0" destOrd="0" parTransId="{4EA6594C-67FA-4DD0-9558-ABFF9D004AA5}" sibTransId="{6F0C0F09-798E-4D93-9C4A-886876157249}"/>
    <dgm:cxn modelId="{CCD0F5A6-C15C-422F-AF68-B2C37D179C11}" type="presOf" srcId="{0B2A69AB-8163-4F97-83AC-30957BE28C64}" destId="{44C0E0C2-8BD7-4C77-90E4-7DD5A21152A6}" srcOrd="0" destOrd="0" presId="urn:microsoft.com/office/officeart/2005/8/layout/vList5"/>
    <dgm:cxn modelId="{0B5A56F5-BCA5-49CF-AB46-78F5D7651EEF}" srcId="{8D81BFC4-0F1A-4262-9573-4F6E92DAA61A}" destId="{D13DF4FA-8183-4F2D-9F22-7B32E4C89C4B}" srcOrd="1" destOrd="0" parTransId="{1237941C-923B-4C49-B322-9A3F653CB9DE}" sibTransId="{61483BE3-4B2A-442A-8E9A-FB717BC3A963}"/>
    <dgm:cxn modelId="{08A0C538-7710-48CA-85A0-BB385615B75F}" type="presOf" srcId="{4B50199D-166C-404B-AFB3-9A389DE9AA16}" destId="{295402A9-89F2-4BB5-BF25-864E4B51AB98}" srcOrd="0" destOrd="0" presId="urn:microsoft.com/office/officeart/2005/8/layout/vList5"/>
    <dgm:cxn modelId="{D12C849F-E233-4F6A-9E9A-D6E79B7D4C36}" type="presOf" srcId="{8D81BFC4-0F1A-4262-9573-4F6E92DAA61A}" destId="{8F8485DC-4A95-45F8-8638-84F44566680D}" srcOrd="0" destOrd="0" presId="urn:microsoft.com/office/officeart/2005/8/layout/vList5"/>
    <dgm:cxn modelId="{079775D7-3A8D-483B-95FB-AFF2201A8B31}" type="presParOf" srcId="{CFE332E7-46AB-464F-AB3F-03742E8AD7CB}" destId="{5BD9F36C-C1AB-40EF-9738-171193DA89E6}" srcOrd="0" destOrd="0" presId="urn:microsoft.com/office/officeart/2005/8/layout/vList5"/>
    <dgm:cxn modelId="{542B453E-AD0B-40A2-AC27-1B5A8C1E1059}" type="presParOf" srcId="{5BD9F36C-C1AB-40EF-9738-171193DA89E6}" destId="{BE930E76-E785-4A22-9B48-1F21C3457154}" srcOrd="0" destOrd="0" presId="urn:microsoft.com/office/officeart/2005/8/layout/vList5"/>
    <dgm:cxn modelId="{51F6C30F-839E-4A8D-8EDB-8C59BFF8020C}" type="presParOf" srcId="{5BD9F36C-C1AB-40EF-9738-171193DA89E6}" destId="{57FFCBAB-49F6-4064-8504-2F761A4B7829}" srcOrd="1" destOrd="0" presId="urn:microsoft.com/office/officeart/2005/8/layout/vList5"/>
    <dgm:cxn modelId="{47C49CD3-D50D-487B-BF1C-E55E98A701AA}" type="presParOf" srcId="{CFE332E7-46AB-464F-AB3F-03742E8AD7CB}" destId="{878CA59A-26A3-4610-8DCA-7AB68A4BE597}" srcOrd="1" destOrd="0" presId="urn:microsoft.com/office/officeart/2005/8/layout/vList5"/>
    <dgm:cxn modelId="{563C1971-9C7D-4822-BCA0-21E0807CE65D}" type="presParOf" srcId="{CFE332E7-46AB-464F-AB3F-03742E8AD7CB}" destId="{A342A82D-243A-4324-8161-D2CD20C81788}" srcOrd="2" destOrd="0" presId="urn:microsoft.com/office/officeart/2005/8/layout/vList5"/>
    <dgm:cxn modelId="{1D572361-E2B9-42EA-AC5F-879B7A1E9254}" type="presParOf" srcId="{A342A82D-243A-4324-8161-D2CD20C81788}" destId="{295402A9-89F2-4BB5-BF25-864E4B51AB98}" srcOrd="0" destOrd="0" presId="urn:microsoft.com/office/officeart/2005/8/layout/vList5"/>
    <dgm:cxn modelId="{E808FCD4-F993-4499-B79B-65E5D3FAD4FC}" type="presParOf" srcId="{A342A82D-243A-4324-8161-D2CD20C81788}" destId="{D9170D84-A9AB-4872-8F26-C02E4653747A}" srcOrd="1" destOrd="0" presId="urn:microsoft.com/office/officeart/2005/8/layout/vList5"/>
    <dgm:cxn modelId="{EFB70B39-74EC-493F-B1AA-E8544C41E888}" type="presParOf" srcId="{CFE332E7-46AB-464F-AB3F-03742E8AD7CB}" destId="{03057A6F-A82F-4E46-B6DC-90267D904686}" srcOrd="3" destOrd="0" presId="urn:microsoft.com/office/officeart/2005/8/layout/vList5"/>
    <dgm:cxn modelId="{060D4FE4-6030-44CA-8CAE-FC9146310908}" type="presParOf" srcId="{CFE332E7-46AB-464F-AB3F-03742E8AD7CB}" destId="{AB8E4ADF-8A78-408D-AB1A-D8551405F6CB}" srcOrd="4" destOrd="0" presId="urn:microsoft.com/office/officeart/2005/8/layout/vList5"/>
    <dgm:cxn modelId="{2DFAF6ED-6BFF-40B7-A1AD-A131EAE0F861}" type="presParOf" srcId="{AB8E4ADF-8A78-408D-AB1A-D8551405F6CB}" destId="{8F8485DC-4A95-45F8-8638-84F44566680D}" srcOrd="0" destOrd="0" presId="urn:microsoft.com/office/officeart/2005/8/layout/vList5"/>
    <dgm:cxn modelId="{5B9D5858-9C85-467F-8C11-44389DFF53CE}" type="presParOf" srcId="{AB8E4ADF-8A78-408D-AB1A-D8551405F6CB}" destId="{44C0E0C2-8BD7-4C77-90E4-7DD5A21152A6}" srcOrd="1" destOrd="0" presId="urn:microsoft.com/office/officeart/2005/8/layout/vList5"/>
  </dgm:cxnLst>
  <dgm:bg/>
  <dgm:whole/>
</dgm:dataModel>
</file>

<file path=ppt/diagrams/data27.xml><?xml version="1.0" encoding="utf-8"?>
<dgm:dataModel xmlns:dgm="http://schemas.openxmlformats.org/drawingml/2006/diagram" xmlns:a="http://schemas.openxmlformats.org/drawingml/2006/main">
  <dgm:ptLst>
    <dgm:pt modelId="{14F6898E-9341-4831-A776-977EE9F403B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6A933B7-4E22-4485-87B4-D315B89212EC}" type="pres">
      <dgm:prSet presAssocID="{14F6898E-9341-4831-A776-977EE9F403B5}" presName="linear" presStyleCnt="0">
        <dgm:presLayoutVars>
          <dgm:dir/>
          <dgm:animLvl val="lvl"/>
          <dgm:resizeHandles val="exact"/>
        </dgm:presLayoutVars>
      </dgm:prSet>
      <dgm:spPr/>
      <dgm:t>
        <a:bodyPr/>
        <a:lstStyle/>
        <a:p>
          <a:endParaRPr lang="zh-CN" altLang="en-US"/>
        </a:p>
      </dgm:t>
    </dgm:pt>
  </dgm:ptLst>
  <dgm:cxnLst>
    <dgm:cxn modelId="{BFC5B463-AD32-4FFA-B9BD-35C23BF87CD6}" type="presOf" srcId="{14F6898E-9341-4831-A776-977EE9F403B5}" destId="{16A933B7-4E22-4485-87B4-D315B89212EC}" srcOrd="0" destOrd="0" presId="urn:microsoft.com/office/officeart/2005/8/layout/list1"/>
  </dgm:cxnLst>
  <dgm:bg/>
  <dgm:whole/>
</dgm:dataModel>
</file>

<file path=ppt/diagrams/data28.xml><?xml version="1.0" encoding="utf-8"?>
<dgm:dataModel xmlns:dgm="http://schemas.openxmlformats.org/drawingml/2006/diagram" xmlns:a="http://schemas.openxmlformats.org/drawingml/2006/main">
  <dgm:ptLst>
    <dgm:pt modelId="{14F6898E-9341-4831-A776-977EE9F403B5}"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D3B69BC7-E6BF-4954-BC15-0B9A748F4314}">
      <dgm:prSet phldrT="[文本]" custT="1"/>
      <dgm:spPr>
        <a:solidFill>
          <a:srgbClr val="CCCC00"/>
        </a:solidFill>
      </dgm:spPr>
      <dgm:t>
        <a:bodyPr/>
        <a:lstStyle/>
        <a:p>
          <a:r>
            <a:rPr lang="en-US" sz="2000" dirty="0" smtClean="0">
              <a:solidFill>
                <a:schemeClr val="tx1"/>
              </a:solidFill>
            </a:rPr>
            <a:t>1</a:t>
          </a:r>
          <a:r>
            <a:rPr lang="zh-CN" sz="2000" dirty="0" smtClean="0">
              <a:solidFill>
                <a:schemeClr val="tx1"/>
              </a:solidFill>
            </a:rPr>
            <a:t>、纸张：</a:t>
          </a:r>
          <a:r>
            <a:rPr lang="en-US" sz="2000" dirty="0" smtClean="0">
              <a:solidFill>
                <a:schemeClr val="tx1"/>
              </a:solidFill>
            </a:rPr>
            <a:t>A4</a:t>
          </a:r>
          <a:r>
            <a:rPr lang="zh-CN" sz="2000" dirty="0" smtClean="0">
              <a:solidFill>
                <a:schemeClr val="tx1"/>
              </a:solidFill>
            </a:rPr>
            <a:t>，双面打印</a:t>
          </a:r>
          <a:r>
            <a:rPr lang="zh-CN" altLang="en-US" sz="2000" dirty="0" smtClean="0">
              <a:solidFill>
                <a:schemeClr val="tx1"/>
              </a:solidFill>
            </a:rPr>
            <a:t>，总字数不能低于</a:t>
          </a:r>
          <a:r>
            <a:rPr lang="en-US" altLang="zh-CN" sz="2000" dirty="0" smtClean="0">
              <a:solidFill>
                <a:schemeClr val="tx1"/>
              </a:solidFill>
            </a:rPr>
            <a:t>8000</a:t>
          </a:r>
          <a:r>
            <a:rPr lang="zh-CN" altLang="en-US" sz="2000" dirty="0" smtClean="0">
              <a:solidFill>
                <a:schemeClr val="tx1"/>
              </a:solidFill>
            </a:rPr>
            <a:t>字</a:t>
          </a:r>
          <a:r>
            <a:rPr lang="zh-CN" sz="2000" dirty="0" smtClean="0">
              <a:solidFill>
                <a:schemeClr val="tx1"/>
              </a:solidFill>
            </a:rPr>
            <a:t>。</a:t>
          </a:r>
          <a:endParaRPr lang="zh-CN" altLang="en-US" sz="2000" dirty="0">
            <a:solidFill>
              <a:schemeClr val="tx1"/>
            </a:solidFill>
          </a:endParaRPr>
        </a:p>
      </dgm:t>
    </dgm:pt>
    <dgm:pt modelId="{5D55E0D4-747D-4D06-9A12-0A76451CDE60}" type="parTrans" cxnId="{B36E3864-6170-49CF-BBD3-6CED05E0110E}">
      <dgm:prSet/>
      <dgm:spPr/>
      <dgm:t>
        <a:bodyPr/>
        <a:lstStyle/>
        <a:p>
          <a:endParaRPr lang="zh-CN" altLang="en-US"/>
        </a:p>
      </dgm:t>
    </dgm:pt>
    <dgm:pt modelId="{F8A27715-408D-4475-933D-9B16B98BA39D}" type="sibTrans" cxnId="{B36E3864-6170-49CF-BBD3-6CED05E0110E}">
      <dgm:prSet/>
      <dgm:spPr/>
      <dgm:t>
        <a:bodyPr/>
        <a:lstStyle/>
        <a:p>
          <a:endParaRPr lang="zh-CN" altLang="en-US"/>
        </a:p>
      </dgm:t>
    </dgm:pt>
    <dgm:pt modelId="{D82EE508-A41D-43E1-9B00-ABF100CB9310}">
      <dgm:prSet phldrT="[文本]" custT="1"/>
      <dgm:spPr>
        <a:solidFill>
          <a:schemeClr val="accent6">
            <a:lumMod val="60000"/>
            <a:lumOff val="40000"/>
          </a:schemeClr>
        </a:solidFill>
      </dgm:spPr>
      <dgm:t>
        <a:bodyPr/>
        <a:lstStyle/>
        <a:p>
          <a:r>
            <a:rPr lang="en-US" sz="2000" dirty="0" smtClean="0">
              <a:solidFill>
                <a:schemeClr val="tx1"/>
              </a:solidFill>
            </a:rPr>
            <a:t>2</a:t>
          </a:r>
          <a:r>
            <a:rPr lang="zh-CN" sz="2000" dirty="0" smtClean="0">
              <a:solidFill>
                <a:schemeClr val="tx1"/>
              </a:solidFill>
            </a:rPr>
            <a:t>、封面、毕业设计（论文）任务书、毕业设计（论文）进度计划表、毕业设计（论文）成绩考核表均按总校统一格式打印。</a:t>
          </a:r>
          <a:endParaRPr lang="zh-CN" altLang="en-US" sz="2000" dirty="0">
            <a:solidFill>
              <a:schemeClr val="tx1"/>
            </a:solidFill>
          </a:endParaRPr>
        </a:p>
      </dgm:t>
    </dgm:pt>
    <dgm:pt modelId="{28DE207D-313C-4C62-97FA-A503441A84D3}" type="parTrans" cxnId="{4D0D236C-EC14-408F-B7C9-65D8EC5F7259}">
      <dgm:prSet/>
      <dgm:spPr/>
      <dgm:t>
        <a:bodyPr/>
        <a:lstStyle/>
        <a:p>
          <a:endParaRPr lang="zh-CN" altLang="en-US"/>
        </a:p>
      </dgm:t>
    </dgm:pt>
    <dgm:pt modelId="{CC20742C-6C92-4AD5-ADAE-5A80C4BDD97A}" type="sibTrans" cxnId="{4D0D236C-EC14-408F-B7C9-65D8EC5F7259}">
      <dgm:prSet/>
      <dgm:spPr/>
      <dgm:t>
        <a:bodyPr/>
        <a:lstStyle/>
        <a:p>
          <a:endParaRPr lang="zh-CN" altLang="en-US"/>
        </a:p>
      </dgm:t>
    </dgm:pt>
    <dgm:pt modelId="{F69D7A93-A9F8-4A68-84CF-BAEA34A10A6C}">
      <dgm:prSet phldrT="[文本]" custT="1"/>
      <dgm:spPr>
        <a:solidFill>
          <a:schemeClr val="accent6">
            <a:lumMod val="40000"/>
            <a:lumOff val="60000"/>
          </a:schemeClr>
        </a:solidFill>
      </dgm:spPr>
      <dgm:t>
        <a:bodyPr/>
        <a:lstStyle/>
        <a:p>
          <a:r>
            <a:rPr lang="en-US" sz="2000" dirty="0" smtClean="0">
              <a:solidFill>
                <a:schemeClr val="tx1"/>
              </a:solidFill>
            </a:rPr>
            <a:t>3</a:t>
          </a:r>
          <a:r>
            <a:rPr lang="zh-CN" sz="2000" dirty="0" smtClean="0">
              <a:solidFill>
                <a:schemeClr val="tx1"/>
              </a:solidFill>
            </a:rPr>
            <a:t>、页面设置及页眉、页脚格式：页边距上、下、左、右均为</a:t>
          </a:r>
          <a:r>
            <a:rPr lang="en-US" sz="2000" dirty="0" smtClean="0">
              <a:solidFill>
                <a:schemeClr val="tx1"/>
              </a:solidFill>
            </a:rPr>
            <a:t>2.5cm</a:t>
          </a:r>
          <a:r>
            <a:rPr lang="zh-CN" sz="2000" dirty="0" smtClean="0">
              <a:solidFill>
                <a:schemeClr val="tx1"/>
              </a:solidFill>
            </a:rPr>
            <a:t>，页眉</a:t>
          </a:r>
          <a:r>
            <a:rPr lang="en-US" sz="2000" dirty="0" smtClean="0">
              <a:solidFill>
                <a:schemeClr val="tx1"/>
              </a:solidFill>
            </a:rPr>
            <a:t>1.5cm</a:t>
          </a:r>
          <a:r>
            <a:rPr lang="zh-CN" sz="2000" dirty="0" smtClean="0">
              <a:solidFill>
                <a:schemeClr val="tx1"/>
              </a:solidFill>
            </a:rPr>
            <a:t>，页脚</a:t>
          </a:r>
          <a:r>
            <a:rPr lang="en-US" sz="2000" dirty="0" smtClean="0">
              <a:solidFill>
                <a:schemeClr val="tx1"/>
              </a:solidFill>
            </a:rPr>
            <a:t>1.75cm</a:t>
          </a:r>
          <a:r>
            <a:rPr lang="zh-CN" sz="2000" dirty="0" smtClean="0">
              <a:solidFill>
                <a:schemeClr val="tx1"/>
              </a:solidFill>
            </a:rPr>
            <a:t>。</a:t>
          </a:r>
          <a:endParaRPr lang="zh-CN" altLang="en-US" sz="2000" dirty="0">
            <a:solidFill>
              <a:schemeClr val="tx1"/>
            </a:solidFill>
          </a:endParaRPr>
        </a:p>
      </dgm:t>
    </dgm:pt>
    <dgm:pt modelId="{E0A25A83-660F-457F-8C93-724F6F95363F}" type="parTrans" cxnId="{E9886338-ECF1-498B-B193-C67758563A1E}">
      <dgm:prSet/>
      <dgm:spPr/>
      <dgm:t>
        <a:bodyPr/>
        <a:lstStyle/>
        <a:p>
          <a:endParaRPr lang="zh-CN" altLang="en-US"/>
        </a:p>
      </dgm:t>
    </dgm:pt>
    <dgm:pt modelId="{53A1A3A2-A991-4209-82AE-A6A166388587}" type="sibTrans" cxnId="{E9886338-ECF1-498B-B193-C67758563A1E}">
      <dgm:prSet/>
      <dgm:spPr/>
      <dgm:t>
        <a:bodyPr/>
        <a:lstStyle/>
        <a:p>
          <a:endParaRPr lang="zh-CN" altLang="en-US"/>
        </a:p>
      </dgm:t>
    </dgm:pt>
    <dgm:pt modelId="{16A933B7-4E22-4485-87B4-D315B89212EC}" type="pres">
      <dgm:prSet presAssocID="{14F6898E-9341-4831-A776-977EE9F403B5}" presName="linear" presStyleCnt="0">
        <dgm:presLayoutVars>
          <dgm:dir/>
          <dgm:animLvl val="lvl"/>
          <dgm:resizeHandles val="exact"/>
        </dgm:presLayoutVars>
      </dgm:prSet>
      <dgm:spPr/>
      <dgm:t>
        <a:bodyPr/>
        <a:lstStyle/>
        <a:p>
          <a:endParaRPr lang="zh-CN" altLang="en-US"/>
        </a:p>
      </dgm:t>
    </dgm:pt>
    <dgm:pt modelId="{7DDF78C8-5853-46D3-A0AC-7589A3992AC6}" type="pres">
      <dgm:prSet presAssocID="{D3B69BC7-E6BF-4954-BC15-0B9A748F4314}" presName="parentLin" presStyleCnt="0"/>
      <dgm:spPr/>
      <dgm:t>
        <a:bodyPr/>
        <a:lstStyle/>
        <a:p>
          <a:endParaRPr lang="zh-CN" altLang="en-US"/>
        </a:p>
      </dgm:t>
    </dgm:pt>
    <dgm:pt modelId="{8E0DE539-6C98-49C5-9B86-5B7D90D2B030}" type="pres">
      <dgm:prSet presAssocID="{D3B69BC7-E6BF-4954-BC15-0B9A748F4314}" presName="parentLeftMargin" presStyleLbl="node1" presStyleIdx="0" presStyleCnt="3"/>
      <dgm:spPr/>
      <dgm:t>
        <a:bodyPr/>
        <a:lstStyle/>
        <a:p>
          <a:endParaRPr lang="zh-CN" altLang="en-US"/>
        </a:p>
      </dgm:t>
    </dgm:pt>
    <dgm:pt modelId="{5E40E34B-9C54-48EA-8AD7-9D6A532B5488}" type="pres">
      <dgm:prSet presAssocID="{D3B69BC7-E6BF-4954-BC15-0B9A748F4314}" presName="parentText" presStyleLbl="node1" presStyleIdx="0" presStyleCnt="3" custScaleX="115496" custScaleY="177457" custLinFactNeighborX="16843" custLinFactNeighborY="8590">
        <dgm:presLayoutVars>
          <dgm:chMax val="0"/>
          <dgm:bulletEnabled val="1"/>
        </dgm:presLayoutVars>
      </dgm:prSet>
      <dgm:spPr/>
      <dgm:t>
        <a:bodyPr/>
        <a:lstStyle/>
        <a:p>
          <a:endParaRPr lang="zh-CN" altLang="en-US"/>
        </a:p>
      </dgm:t>
    </dgm:pt>
    <dgm:pt modelId="{7D9C8282-957D-4C09-A821-E29371922A80}" type="pres">
      <dgm:prSet presAssocID="{D3B69BC7-E6BF-4954-BC15-0B9A748F4314}" presName="negativeSpace" presStyleCnt="0"/>
      <dgm:spPr/>
      <dgm:t>
        <a:bodyPr/>
        <a:lstStyle/>
        <a:p>
          <a:endParaRPr lang="zh-CN" altLang="en-US"/>
        </a:p>
      </dgm:t>
    </dgm:pt>
    <dgm:pt modelId="{D1A273DD-BB55-44EC-A3D8-A167751A46BF}" type="pres">
      <dgm:prSet presAssocID="{D3B69BC7-E6BF-4954-BC15-0B9A748F4314}" presName="childText" presStyleLbl="conFgAcc1" presStyleIdx="0" presStyleCnt="3">
        <dgm:presLayoutVars>
          <dgm:bulletEnabled val="1"/>
        </dgm:presLayoutVars>
      </dgm:prSet>
      <dgm:spPr/>
      <dgm:t>
        <a:bodyPr/>
        <a:lstStyle/>
        <a:p>
          <a:endParaRPr lang="zh-CN" altLang="en-US"/>
        </a:p>
      </dgm:t>
    </dgm:pt>
    <dgm:pt modelId="{DEB71E15-899C-4EE4-BD45-59BC552C211B}" type="pres">
      <dgm:prSet presAssocID="{F8A27715-408D-4475-933D-9B16B98BA39D}" presName="spaceBetweenRectangles" presStyleCnt="0"/>
      <dgm:spPr/>
      <dgm:t>
        <a:bodyPr/>
        <a:lstStyle/>
        <a:p>
          <a:endParaRPr lang="zh-CN" altLang="en-US"/>
        </a:p>
      </dgm:t>
    </dgm:pt>
    <dgm:pt modelId="{9FE2BEAF-D4A6-4C78-AEEE-FDC06E28C743}" type="pres">
      <dgm:prSet presAssocID="{D82EE508-A41D-43E1-9B00-ABF100CB9310}" presName="parentLin" presStyleCnt="0"/>
      <dgm:spPr/>
      <dgm:t>
        <a:bodyPr/>
        <a:lstStyle/>
        <a:p>
          <a:endParaRPr lang="zh-CN" altLang="en-US"/>
        </a:p>
      </dgm:t>
    </dgm:pt>
    <dgm:pt modelId="{3CFD3A10-DCDB-4040-9735-EAFD17CE532A}" type="pres">
      <dgm:prSet presAssocID="{D82EE508-A41D-43E1-9B00-ABF100CB9310}" presName="parentLeftMargin" presStyleLbl="node1" presStyleIdx="0" presStyleCnt="3"/>
      <dgm:spPr/>
      <dgm:t>
        <a:bodyPr/>
        <a:lstStyle/>
        <a:p>
          <a:endParaRPr lang="zh-CN" altLang="en-US"/>
        </a:p>
      </dgm:t>
    </dgm:pt>
    <dgm:pt modelId="{18409EA0-97F5-4741-BF8D-0E3C617AA43E}" type="pres">
      <dgm:prSet presAssocID="{D82EE508-A41D-43E1-9B00-ABF100CB9310}" presName="parentText" presStyleLbl="node1" presStyleIdx="1" presStyleCnt="3" custScaleX="115694" custScaleY="177457" custLinFactNeighborX="12997" custLinFactNeighborY="9947">
        <dgm:presLayoutVars>
          <dgm:chMax val="0"/>
          <dgm:bulletEnabled val="1"/>
        </dgm:presLayoutVars>
      </dgm:prSet>
      <dgm:spPr/>
      <dgm:t>
        <a:bodyPr/>
        <a:lstStyle/>
        <a:p>
          <a:endParaRPr lang="zh-CN" altLang="en-US"/>
        </a:p>
      </dgm:t>
    </dgm:pt>
    <dgm:pt modelId="{413B1011-AAFB-4BDF-8FF0-DB2F994AC427}" type="pres">
      <dgm:prSet presAssocID="{D82EE508-A41D-43E1-9B00-ABF100CB9310}" presName="negativeSpace" presStyleCnt="0"/>
      <dgm:spPr/>
      <dgm:t>
        <a:bodyPr/>
        <a:lstStyle/>
        <a:p>
          <a:endParaRPr lang="zh-CN" altLang="en-US"/>
        </a:p>
      </dgm:t>
    </dgm:pt>
    <dgm:pt modelId="{8AAC19D2-9FE7-4596-9036-5C6F51523ED3}" type="pres">
      <dgm:prSet presAssocID="{D82EE508-A41D-43E1-9B00-ABF100CB9310}" presName="childText" presStyleLbl="conFgAcc1" presStyleIdx="1" presStyleCnt="3">
        <dgm:presLayoutVars>
          <dgm:bulletEnabled val="1"/>
        </dgm:presLayoutVars>
      </dgm:prSet>
      <dgm:spPr/>
      <dgm:t>
        <a:bodyPr/>
        <a:lstStyle/>
        <a:p>
          <a:endParaRPr lang="zh-CN" altLang="en-US"/>
        </a:p>
      </dgm:t>
    </dgm:pt>
    <dgm:pt modelId="{67F83F73-55B0-453F-8DE4-5B88816EF764}" type="pres">
      <dgm:prSet presAssocID="{CC20742C-6C92-4AD5-ADAE-5A80C4BDD97A}" presName="spaceBetweenRectangles" presStyleCnt="0"/>
      <dgm:spPr/>
      <dgm:t>
        <a:bodyPr/>
        <a:lstStyle/>
        <a:p>
          <a:endParaRPr lang="zh-CN" altLang="en-US"/>
        </a:p>
      </dgm:t>
    </dgm:pt>
    <dgm:pt modelId="{2FA9EFBC-5A37-4CBD-A3AD-01F0E0BCAEC6}" type="pres">
      <dgm:prSet presAssocID="{F69D7A93-A9F8-4A68-84CF-BAEA34A10A6C}" presName="parentLin" presStyleCnt="0"/>
      <dgm:spPr/>
      <dgm:t>
        <a:bodyPr/>
        <a:lstStyle/>
        <a:p>
          <a:endParaRPr lang="zh-CN" altLang="en-US"/>
        </a:p>
      </dgm:t>
    </dgm:pt>
    <dgm:pt modelId="{6F45595C-6BA2-4E4F-A079-8FB31973E6AC}" type="pres">
      <dgm:prSet presAssocID="{F69D7A93-A9F8-4A68-84CF-BAEA34A10A6C}" presName="parentLeftMargin" presStyleLbl="node1" presStyleIdx="1" presStyleCnt="3"/>
      <dgm:spPr/>
      <dgm:t>
        <a:bodyPr/>
        <a:lstStyle/>
        <a:p>
          <a:endParaRPr lang="zh-CN" altLang="en-US"/>
        </a:p>
      </dgm:t>
    </dgm:pt>
    <dgm:pt modelId="{4DD35B20-F3E2-49D5-A288-3BB25E95AC1D}" type="pres">
      <dgm:prSet presAssocID="{F69D7A93-A9F8-4A68-84CF-BAEA34A10A6C}" presName="parentText" presStyleLbl="node1" presStyleIdx="2" presStyleCnt="3" custScaleX="115694" custScaleY="177457" custLinFactNeighborX="12997" custLinFactNeighborY="9947">
        <dgm:presLayoutVars>
          <dgm:chMax val="0"/>
          <dgm:bulletEnabled val="1"/>
        </dgm:presLayoutVars>
      </dgm:prSet>
      <dgm:spPr/>
      <dgm:t>
        <a:bodyPr/>
        <a:lstStyle/>
        <a:p>
          <a:endParaRPr lang="zh-CN" altLang="en-US"/>
        </a:p>
      </dgm:t>
    </dgm:pt>
    <dgm:pt modelId="{AA2DF612-145E-4342-B246-92E037622C53}" type="pres">
      <dgm:prSet presAssocID="{F69D7A93-A9F8-4A68-84CF-BAEA34A10A6C}" presName="negativeSpace" presStyleCnt="0"/>
      <dgm:spPr/>
      <dgm:t>
        <a:bodyPr/>
        <a:lstStyle/>
        <a:p>
          <a:endParaRPr lang="zh-CN" altLang="en-US"/>
        </a:p>
      </dgm:t>
    </dgm:pt>
    <dgm:pt modelId="{238A2E48-4DFC-4C58-AEB1-CE9B3AC8A6FD}" type="pres">
      <dgm:prSet presAssocID="{F69D7A93-A9F8-4A68-84CF-BAEA34A10A6C}" presName="childText" presStyleLbl="conFgAcc1" presStyleIdx="2" presStyleCnt="3">
        <dgm:presLayoutVars>
          <dgm:bulletEnabled val="1"/>
        </dgm:presLayoutVars>
      </dgm:prSet>
      <dgm:spPr/>
      <dgm:t>
        <a:bodyPr/>
        <a:lstStyle/>
        <a:p>
          <a:endParaRPr lang="zh-CN" altLang="en-US"/>
        </a:p>
      </dgm:t>
    </dgm:pt>
  </dgm:ptLst>
  <dgm:cxnLst>
    <dgm:cxn modelId="{E9886338-ECF1-498B-B193-C67758563A1E}" srcId="{14F6898E-9341-4831-A776-977EE9F403B5}" destId="{F69D7A93-A9F8-4A68-84CF-BAEA34A10A6C}" srcOrd="2" destOrd="0" parTransId="{E0A25A83-660F-457F-8C93-724F6F95363F}" sibTransId="{53A1A3A2-A991-4209-82AE-A6A166388587}"/>
    <dgm:cxn modelId="{BFBBDE2B-449C-49E6-B353-68CA61718088}" type="presOf" srcId="{F69D7A93-A9F8-4A68-84CF-BAEA34A10A6C}" destId="{4DD35B20-F3E2-49D5-A288-3BB25E95AC1D}" srcOrd="1" destOrd="0" presId="urn:microsoft.com/office/officeart/2005/8/layout/list1"/>
    <dgm:cxn modelId="{7FFDDD3A-1850-44BE-8D1C-56AA0428BDBE}" type="presOf" srcId="{D3B69BC7-E6BF-4954-BC15-0B9A748F4314}" destId="{8E0DE539-6C98-49C5-9B86-5B7D90D2B030}" srcOrd="0" destOrd="0" presId="urn:microsoft.com/office/officeart/2005/8/layout/list1"/>
    <dgm:cxn modelId="{E4D28EE9-85BC-4A9B-9B1B-FFBAE3FCC31B}" type="presOf" srcId="{D3B69BC7-E6BF-4954-BC15-0B9A748F4314}" destId="{5E40E34B-9C54-48EA-8AD7-9D6A532B5488}" srcOrd="1" destOrd="0" presId="urn:microsoft.com/office/officeart/2005/8/layout/list1"/>
    <dgm:cxn modelId="{BA8BB37D-74E0-41C4-AFEB-1A4CD73EDE23}" type="presOf" srcId="{D82EE508-A41D-43E1-9B00-ABF100CB9310}" destId="{18409EA0-97F5-4741-BF8D-0E3C617AA43E}" srcOrd="1" destOrd="0" presId="urn:microsoft.com/office/officeart/2005/8/layout/list1"/>
    <dgm:cxn modelId="{2433762D-51A6-4CB4-86C4-4FAC828705B6}" type="presOf" srcId="{D82EE508-A41D-43E1-9B00-ABF100CB9310}" destId="{3CFD3A10-DCDB-4040-9735-EAFD17CE532A}" srcOrd="0" destOrd="0" presId="urn:microsoft.com/office/officeart/2005/8/layout/list1"/>
    <dgm:cxn modelId="{4D0D236C-EC14-408F-B7C9-65D8EC5F7259}" srcId="{14F6898E-9341-4831-A776-977EE9F403B5}" destId="{D82EE508-A41D-43E1-9B00-ABF100CB9310}" srcOrd="1" destOrd="0" parTransId="{28DE207D-313C-4C62-97FA-A503441A84D3}" sibTransId="{CC20742C-6C92-4AD5-ADAE-5A80C4BDD97A}"/>
    <dgm:cxn modelId="{72C5C55F-C3E2-4FF4-ADA5-B82248CB68D5}" type="presOf" srcId="{F69D7A93-A9F8-4A68-84CF-BAEA34A10A6C}" destId="{6F45595C-6BA2-4E4F-A079-8FB31973E6AC}" srcOrd="0" destOrd="0" presId="urn:microsoft.com/office/officeart/2005/8/layout/list1"/>
    <dgm:cxn modelId="{B36E3864-6170-49CF-BBD3-6CED05E0110E}" srcId="{14F6898E-9341-4831-A776-977EE9F403B5}" destId="{D3B69BC7-E6BF-4954-BC15-0B9A748F4314}" srcOrd="0" destOrd="0" parTransId="{5D55E0D4-747D-4D06-9A12-0A76451CDE60}" sibTransId="{F8A27715-408D-4475-933D-9B16B98BA39D}"/>
    <dgm:cxn modelId="{A705F5CF-6217-43BD-A7B0-3F4D96CAB2C3}" type="presOf" srcId="{14F6898E-9341-4831-A776-977EE9F403B5}" destId="{16A933B7-4E22-4485-87B4-D315B89212EC}" srcOrd="0" destOrd="0" presId="urn:microsoft.com/office/officeart/2005/8/layout/list1"/>
    <dgm:cxn modelId="{F1D2DA59-1C9C-4F4A-A870-0D42760CE65D}" type="presParOf" srcId="{16A933B7-4E22-4485-87B4-D315B89212EC}" destId="{7DDF78C8-5853-46D3-A0AC-7589A3992AC6}" srcOrd="0" destOrd="0" presId="urn:microsoft.com/office/officeart/2005/8/layout/list1"/>
    <dgm:cxn modelId="{3FC33ABE-9B38-4052-8BD5-6A32E354583E}" type="presParOf" srcId="{7DDF78C8-5853-46D3-A0AC-7589A3992AC6}" destId="{8E0DE539-6C98-49C5-9B86-5B7D90D2B030}" srcOrd="0" destOrd="0" presId="urn:microsoft.com/office/officeart/2005/8/layout/list1"/>
    <dgm:cxn modelId="{5AA76A82-1EF0-4E68-AE51-150CFD1E4F62}" type="presParOf" srcId="{7DDF78C8-5853-46D3-A0AC-7589A3992AC6}" destId="{5E40E34B-9C54-48EA-8AD7-9D6A532B5488}" srcOrd="1" destOrd="0" presId="urn:microsoft.com/office/officeart/2005/8/layout/list1"/>
    <dgm:cxn modelId="{1CB27E9E-EDB6-4D7E-87F4-32B73B84A3DE}" type="presParOf" srcId="{16A933B7-4E22-4485-87B4-D315B89212EC}" destId="{7D9C8282-957D-4C09-A821-E29371922A80}" srcOrd="1" destOrd="0" presId="urn:microsoft.com/office/officeart/2005/8/layout/list1"/>
    <dgm:cxn modelId="{5D79A3E9-EE90-408A-B443-9AD5968014E5}" type="presParOf" srcId="{16A933B7-4E22-4485-87B4-D315B89212EC}" destId="{D1A273DD-BB55-44EC-A3D8-A167751A46BF}" srcOrd="2" destOrd="0" presId="urn:microsoft.com/office/officeart/2005/8/layout/list1"/>
    <dgm:cxn modelId="{F1DCDB42-2275-4C0A-9A5A-417FC82A37F0}" type="presParOf" srcId="{16A933B7-4E22-4485-87B4-D315B89212EC}" destId="{DEB71E15-899C-4EE4-BD45-59BC552C211B}" srcOrd="3" destOrd="0" presId="urn:microsoft.com/office/officeart/2005/8/layout/list1"/>
    <dgm:cxn modelId="{05FF960C-FFD3-4F1E-96F7-B4126EC20DB1}" type="presParOf" srcId="{16A933B7-4E22-4485-87B4-D315B89212EC}" destId="{9FE2BEAF-D4A6-4C78-AEEE-FDC06E28C743}" srcOrd="4" destOrd="0" presId="urn:microsoft.com/office/officeart/2005/8/layout/list1"/>
    <dgm:cxn modelId="{A4564B5D-7A62-40F2-B379-ABC55727E73A}" type="presParOf" srcId="{9FE2BEAF-D4A6-4C78-AEEE-FDC06E28C743}" destId="{3CFD3A10-DCDB-4040-9735-EAFD17CE532A}" srcOrd="0" destOrd="0" presId="urn:microsoft.com/office/officeart/2005/8/layout/list1"/>
    <dgm:cxn modelId="{F658DDEB-D0FA-4F30-BCB4-6F7164772567}" type="presParOf" srcId="{9FE2BEAF-D4A6-4C78-AEEE-FDC06E28C743}" destId="{18409EA0-97F5-4741-BF8D-0E3C617AA43E}" srcOrd="1" destOrd="0" presId="urn:microsoft.com/office/officeart/2005/8/layout/list1"/>
    <dgm:cxn modelId="{1BFE633D-E8D2-4244-B4C5-CC3526D2BC14}" type="presParOf" srcId="{16A933B7-4E22-4485-87B4-D315B89212EC}" destId="{413B1011-AAFB-4BDF-8FF0-DB2F994AC427}" srcOrd="5" destOrd="0" presId="urn:microsoft.com/office/officeart/2005/8/layout/list1"/>
    <dgm:cxn modelId="{E87A09AD-6222-465E-9C0D-DE5B870D6BF1}" type="presParOf" srcId="{16A933B7-4E22-4485-87B4-D315B89212EC}" destId="{8AAC19D2-9FE7-4596-9036-5C6F51523ED3}" srcOrd="6" destOrd="0" presId="urn:microsoft.com/office/officeart/2005/8/layout/list1"/>
    <dgm:cxn modelId="{E635F3D9-4C30-4E76-A001-4D8D8B8B3F39}" type="presParOf" srcId="{16A933B7-4E22-4485-87B4-D315B89212EC}" destId="{67F83F73-55B0-453F-8DE4-5B88816EF764}" srcOrd="7" destOrd="0" presId="urn:microsoft.com/office/officeart/2005/8/layout/list1"/>
    <dgm:cxn modelId="{3ED10E33-9CCB-45DF-9F72-4700B764671B}" type="presParOf" srcId="{16A933B7-4E22-4485-87B4-D315B89212EC}" destId="{2FA9EFBC-5A37-4CBD-A3AD-01F0E0BCAEC6}" srcOrd="8" destOrd="0" presId="urn:microsoft.com/office/officeart/2005/8/layout/list1"/>
    <dgm:cxn modelId="{215E62E7-085F-41E0-B90A-F24F2AB408F3}" type="presParOf" srcId="{2FA9EFBC-5A37-4CBD-A3AD-01F0E0BCAEC6}" destId="{6F45595C-6BA2-4E4F-A079-8FB31973E6AC}" srcOrd="0" destOrd="0" presId="urn:microsoft.com/office/officeart/2005/8/layout/list1"/>
    <dgm:cxn modelId="{622F8F8B-EBEC-4C1B-8D68-A9ED20116C92}" type="presParOf" srcId="{2FA9EFBC-5A37-4CBD-A3AD-01F0E0BCAEC6}" destId="{4DD35B20-F3E2-49D5-A288-3BB25E95AC1D}" srcOrd="1" destOrd="0" presId="urn:microsoft.com/office/officeart/2005/8/layout/list1"/>
    <dgm:cxn modelId="{161BD37D-7177-4AEF-8954-7C6D708222B0}" type="presParOf" srcId="{16A933B7-4E22-4485-87B4-D315B89212EC}" destId="{AA2DF612-145E-4342-B246-92E037622C53}" srcOrd="9" destOrd="0" presId="urn:microsoft.com/office/officeart/2005/8/layout/list1"/>
    <dgm:cxn modelId="{CF73217F-EE48-4E11-A8ED-3051FEEBD34D}" type="presParOf" srcId="{16A933B7-4E22-4485-87B4-D315B89212EC}" destId="{238A2E48-4DFC-4C58-AEB1-CE9B3AC8A6FD}" srcOrd="10" destOrd="0" presId="urn:microsoft.com/office/officeart/2005/8/layout/list1"/>
  </dgm:cxnLst>
  <dgm:bg/>
  <dgm:whole/>
</dgm:dataModel>
</file>

<file path=ppt/diagrams/data29.xml><?xml version="1.0" encoding="utf-8"?>
<dgm:dataModel xmlns:dgm="http://schemas.openxmlformats.org/drawingml/2006/diagram" xmlns:a="http://schemas.openxmlformats.org/drawingml/2006/main">
  <dgm:ptLst>
    <dgm:pt modelId="{14F6898E-9341-4831-A776-977EE9F403B5}"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D3B69BC7-E6BF-4954-BC15-0B9A748F4314}">
      <dgm:prSet phldrT="[文本]" custT="1"/>
      <dgm:spPr>
        <a:solidFill>
          <a:srgbClr val="CCCC00"/>
        </a:solidFill>
      </dgm:spPr>
      <dgm:t>
        <a:bodyPr/>
        <a:lstStyle/>
        <a:p>
          <a:r>
            <a:rPr lang="en-US" sz="1800" dirty="0" smtClean="0">
              <a:solidFill>
                <a:schemeClr val="tx1"/>
              </a:solidFill>
            </a:rPr>
            <a:t>4</a:t>
          </a:r>
          <a:r>
            <a:rPr lang="zh-CN" sz="1800" dirty="0" smtClean="0">
              <a:solidFill>
                <a:schemeClr val="tx1"/>
              </a:solidFill>
            </a:rPr>
            <a:t>、摘要：摘要统一用微软</a:t>
          </a:r>
          <a:r>
            <a:rPr lang="en-US" sz="1800" dirty="0" smtClean="0">
              <a:solidFill>
                <a:schemeClr val="tx1"/>
              </a:solidFill>
            </a:rPr>
            <a:t>WORD</a:t>
          </a:r>
          <a:r>
            <a:rPr lang="zh-CN" sz="1800" dirty="0" smtClean="0">
              <a:solidFill>
                <a:schemeClr val="tx1"/>
              </a:solidFill>
            </a:rPr>
            <a:t>软件排版，行距</a:t>
          </a:r>
          <a:r>
            <a:rPr lang="en-US" sz="1800" dirty="0" smtClean="0">
              <a:solidFill>
                <a:schemeClr val="tx1"/>
              </a:solidFill>
            </a:rPr>
            <a:t>20</a:t>
          </a:r>
          <a:r>
            <a:rPr lang="zh-CN" sz="1800" dirty="0" smtClean="0">
              <a:solidFill>
                <a:schemeClr val="tx1"/>
              </a:solidFill>
            </a:rPr>
            <a:t>磅。</a:t>
          </a:r>
          <a:r>
            <a:rPr lang="en-US" sz="1800" dirty="0" smtClean="0">
              <a:solidFill>
                <a:schemeClr val="tx1"/>
              </a:solidFill>
            </a:rPr>
            <a:t>“</a:t>
          </a:r>
          <a:r>
            <a:rPr lang="zh-CN" sz="1800" dirty="0" smtClean="0">
              <a:solidFill>
                <a:schemeClr val="tx1"/>
              </a:solidFill>
            </a:rPr>
            <a:t>摘要</a:t>
          </a:r>
          <a:r>
            <a:rPr lang="en-US" sz="1800" dirty="0" smtClean="0">
              <a:solidFill>
                <a:schemeClr val="tx1"/>
              </a:solidFill>
            </a:rPr>
            <a:t>”’</a:t>
          </a:r>
          <a:r>
            <a:rPr lang="zh-CN" sz="1800" dirty="0" smtClean="0">
              <a:solidFill>
                <a:schemeClr val="tx1"/>
              </a:solidFill>
            </a:rPr>
            <a:t>二字用三号黑体，居中；正文用小四号宋体，</a:t>
          </a:r>
          <a:r>
            <a:rPr lang="en-US" sz="1800" dirty="0" smtClean="0">
              <a:solidFill>
                <a:schemeClr val="tx1"/>
              </a:solidFill>
            </a:rPr>
            <a:t>“</a:t>
          </a:r>
          <a:r>
            <a:rPr lang="zh-CN" sz="1800" dirty="0" smtClean="0">
              <a:solidFill>
                <a:schemeClr val="tx1"/>
              </a:solidFill>
            </a:rPr>
            <a:t>关键词</a:t>
          </a:r>
          <a:r>
            <a:rPr lang="en-US" sz="1800" dirty="0" smtClean="0">
              <a:solidFill>
                <a:schemeClr val="tx1"/>
              </a:solidFill>
            </a:rPr>
            <a:t>”</a:t>
          </a:r>
          <a:r>
            <a:rPr lang="zh-CN" sz="1800" dirty="0" smtClean="0">
              <a:solidFill>
                <a:schemeClr val="tx1"/>
              </a:solidFill>
            </a:rPr>
            <a:t>三个字用小四号黑体。摘要与正文之间空一行，正文与关键词之间空两行。</a:t>
          </a:r>
          <a:endParaRPr lang="zh-CN" altLang="en-US" sz="1800" dirty="0">
            <a:solidFill>
              <a:schemeClr val="tx1"/>
            </a:solidFill>
          </a:endParaRPr>
        </a:p>
      </dgm:t>
    </dgm:pt>
    <dgm:pt modelId="{5D55E0D4-747D-4D06-9A12-0A76451CDE60}" type="parTrans" cxnId="{B36E3864-6170-49CF-BBD3-6CED05E0110E}">
      <dgm:prSet/>
      <dgm:spPr/>
      <dgm:t>
        <a:bodyPr/>
        <a:lstStyle/>
        <a:p>
          <a:endParaRPr lang="zh-CN" altLang="en-US"/>
        </a:p>
      </dgm:t>
    </dgm:pt>
    <dgm:pt modelId="{F8A27715-408D-4475-933D-9B16B98BA39D}" type="sibTrans" cxnId="{B36E3864-6170-49CF-BBD3-6CED05E0110E}">
      <dgm:prSet/>
      <dgm:spPr/>
      <dgm:t>
        <a:bodyPr/>
        <a:lstStyle/>
        <a:p>
          <a:endParaRPr lang="zh-CN" altLang="en-US"/>
        </a:p>
      </dgm:t>
    </dgm:pt>
    <dgm:pt modelId="{F69D7A93-A9F8-4A68-84CF-BAEA34A10A6C}">
      <dgm:prSet phldrT="[文本]" custT="1"/>
      <dgm:spPr>
        <a:solidFill>
          <a:schemeClr val="accent6">
            <a:lumMod val="40000"/>
            <a:lumOff val="60000"/>
          </a:schemeClr>
        </a:solidFill>
      </dgm:spPr>
      <dgm:t>
        <a:bodyPr/>
        <a:lstStyle/>
        <a:p>
          <a:r>
            <a:rPr lang="en-US" sz="1800" dirty="0" smtClean="0">
              <a:solidFill>
                <a:schemeClr val="tx1"/>
              </a:solidFill>
            </a:rPr>
            <a:t>6</a:t>
          </a:r>
          <a:r>
            <a:rPr lang="zh-CN" sz="1800" dirty="0" smtClean="0">
              <a:solidFill>
                <a:schemeClr val="tx1"/>
              </a:solidFill>
            </a:rPr>
            <a:t>、目录、结束语、谢辞、参考文献标题均采用三号黑体居中，标题与正文空一行，正文行距</a:t>
          </a:r>
          <a:r>
            <a:rPr lang="en-US" sz="1800" dirty="0" smtClean="0">
              <a:solidFill>
                <a:schemeClr val="tx1"/>
              </a:solidFill>
            </a:rPr>
            <a:t>20</a:t>
          </a:r>
          <a:r>
            <a:rPr lang="zh-CN" sz="1800" dirty="0" smtClean="0">
              <a:solidFill>
                <a:schemeClr val="tx1"/>
              </a:solidFill>
            </a:rPr>
            <a:t>磅。</a:t>
          </a:r>
          <a:endParaRPr lang="zh-CN" altLang="en-US" sz="1800" dirty="0">
            <a:solidFill>
              <a:schemeClr val="tx1"/>
            </a:solidFill>
          </a:endParaRPr>
        </a:p>
      </dgm:t>
    </dgm:pt>
    <dgm:pt modelId="{E0A25A83-660F-457F-8C93-724F6F95363F}" type="parTrans" cxnId="{E9886338-ECF1-498B-B193-C67758563A1E}">
      <dgm:prSet/>
      <dgm:spPr/>
      <dgm:t>
        <a:bodyPr/>
        <a:lstStyle/>
        <a:p>
          <a:endParaRPr lang="zh-CN" altLang="en-US"/>
        </a:p>
      </dgm:t>
    </dgm:pt>
    <dgm:pt modelId="{53A1A3A2-A991-4209-82AE-A6A166388587}" type="sibTrans" cxnId="{E9886338-ECF1-498B-B193-C67758563A1E}">
      <dgm:prSet/>
      <dgm:spPr/>
      <dgm:t>
        <a:bodyPr/>
        <a:lstStyle/>
        <a:p>
          <a:endParaRPr lang="zh-CN" altLang="en-US"/>
        </a:p>
      </dgm:t>
    </dgm:pt>
    <dgm:pt modelId="{D82EE508-A41D-43E1-9B00-ABF100CB9310}">
      <dgm:prSet phldrT="[文本]" custT="1"/>
      <dgm:spPr>
        <a:solidFill>
          <a:schemeClr val="accent6">
            <a:lumMod val="60000"/>
            <a:lumOff val="40000"/>
          </a:schemeClr>
        </a:solidFill>
      </dgm:spPr>
      <dgm:t>
        <a:bodyPr/>
        <a:lstStyle/>
        <a:p>
          <a:r>
            <a:rPr lang="en-US" sz="1800" dirty="0" smtClean="0">
              <a:solidFill>
                <a:schemeClr val="tx1"/>
              </a:solidFill>
            </a:rPr>
            <a:t>5</a:t>
          </a:r>
          <a:r>
            <a:rPr lang="zh-CN" sz="1800" dirty="0" smtClean="0">
              <a:solidFill>
                <a:schemeClr val="tx1"/>
              </a:solidFill>
            </a:rPr>
            <a:t>、正文：论文统一用微软</a:t>
          </a:r>
          <a:r>
            <a:rPr lang="en-US" sz="1800" dirty="0" smtClean="0">
              <a:solidFill>
                <a:schemeClr val="tx1"/>
              </a:solidFill>
            </a:rPr>
            <a:t>WORD</a:t>
          </a:r>
          <a:r>
            <a:rPr lang="zh-CN" sz="1800" dirty="0" smtClean="0">
              <a:solidFill>
                <a:schemeClr val="tx1"/>
              </a:solidFill>
            </a:rPr>
            <a:t>软件排版，行距</a:t>
          </a:r>
          <a:r>
            <a:rPr lang="en-US" sz="1800" dirty="0" smtClean="0">
              <a:solidFill>
                <a:schemeClr val="tx1"/>
              </a:solidFill>
            </a:rPr>
            <a:t>20</a:t>
          </a:r>
          <a:r>
            <a:rPr lang="zh-CN" sz="1800" dirty="0" smtClean="0">
              <a:solidFill>
                <a:schemeClr val="tx1"/>
              </a:solidFill>
            </a:rPr>
            <a:t>磅。一、二层标题居中排列；三、四层次标题靠左顶格排列。标题与标题之间不空行、标题与上段正文之间空一行；图、表和正文之间空一行，图、表名称用五号黑体，图表内容用五号宋体。</a:t>
          </a:r>
          <a:endParaRPr lang="zh-CN" altLang="en-US" sz="1800" dirty="0">
            <a:solidFill>
              <a:schemeClr val="tx1"/>
            </a:solidFill>
          </a:endParaRPr>
        </a:p>
      </dgm:t>
    </dgm:pt>
    <dgm:pt modelId="{CC20742C-6C92-4AD5-ADAE-5A80C4BDD97A}" type="sibTrans" cxnId="{4D0D236C-EC14-408F-B7C9-65D8EC5F7259}">
      <dgm:prSet/>
      <dgm:spPr/>
      <dgm:t>
        <a:bodyPr/>
        <a:lstStyle/>
        <a:p>
          <a:endParaRPr lang="zh-CN" altLang="en-US"/>
        </a:p>
      </dgm:t>
    </dgm:pt>
    <dgm:pt modelId="{28DE207D-313C-4C62-97FA-A503441A84D3}" type="parTrans" cxnId="{4D0D236C-EC14-408F-B7C9-65D8EC5F7259}">
      <dgm:prSet/>
      <dgm:spPr/>
      <dgm:t>
        <a:bodyPr/>
        <a:lstStyle/>
        <a:p>
          <a:endParaRPr lang="zh-CN" altLang="en-US"/>
        </a:p>
      </dgm:t>
    </dgm:pt>
    <dgm:pt modelId="{16A933B7-4E22-4485-87B4-D315B89212EC}" type="pres">
      <dgm:prSet presAssocID="{14F6898E-9341-4831-A776-977EE9F403B5}" presName="linear" presStyleCnt="0">
        <dgm:presLayoutVars>
          <dgm:dir/>
          <dgm:animLvl val="lvl"/>
          <dgm:resizeHandles val="exact"/>
        </dgm:presLayoutVars>
      </dgm:prSet>
      <dgm:spPr/>
      <dgm:t>
        <a:bodyPr/>
        <a:lstStyle/>
        <a:p>
          <a:endParaRPr lang="zh-CN" altLang="en-US"/>
        </a:p>
      </dgm:t>
    </dgm:pt>
    <dgm:pt modelId="{7DDF78C8-5853-46D3-A0AC-7589A3992AC6}" type="pres">
      <dgm:prSet presAssocID="{D3B69BC7-E6BF-4954-BC15-0B9A748F4314}" presName="parentLin" presStyleCnt="0"/>
      <dgm:spPr/>
      <dgm:t>
        <a:bodyPr/>
        <a:lstStyle/>
        <a:p>
          <a:endParaRPr lang="zh-CN" altLang="en-US"/>
        </a:p>
      </dgm:t>
    </dgm:pt>
    <dgm:pt modelId="{8E0DE539-6C98-49C5-9B86-5B7D90D2B030}" type="pres">
      <dgm:prSet presAssocID="{D3B69BC7-E6BF-4954-BC15-0B9A748F4314}" presName="parentLeftMargin" presStyleLbl="node1" presStyleIdx="0" presStyleCnt="3"/>
      <dgm:spPr/>
      <dgm:t>
        <a:bodyPr/>
        <a:lstStyle/>
        <a:p>
          <a:endParaRPr lang="zh-CN" altLang="en-US"/>
        </a:p>
      </dgm:t>
    </dgm:pt>
    <dgm:pt modelId="{5E40E34B-9C54-48EA-8AD7-9D6A532B5488}" type="pres">
      <dgm:prSet presAssocID="{D3B69BC7-E6BF-4954-BC15-0B9A748F4314}" presName="parentText" presStyleLbl="node1" presStyleIdx="0" presStyleCnt="3" custScaleX="130721" custScaleY="280927">
        <dgm:presLayoutVars>
          <dgm:chMax val="0"/>
          <dgm:bulletEnabled val="1"/>
        </dgm:presLayoutVars>
      </dgm:prSet>
      <dgm:spPr/>
      <dgm:t>
        <a:bodyPr/>
        <a:lstStyle/>
        <a:p>
          <a:endParaRPr lang="zh-CN" altLang="en-US"/>
        </a:p>
      </dgm:t>
    </dgm:pt>
    <dgm:pt modelId="{7D9C8282-957D-4C09-A821-E29371922A80}" type="pres">
      <dgm:prSet presAssocID="{D3B69BC7-E6BF-4954-BC15-0B9A748F4314}" presName="negativeSpace" presStyleCnt="0"/>
      <dgm:spPr/>
      <dgm:t>
        <a:bodyPr/>
        <a:lstStyle/>
        <a:p>
          <a:endParaRPr lang="zh-CN" altLang="en-US"/>
        </a:p>
      </dgm:t>
    </dgm:pt>
    <dgm:pt modelId="{D1A273DD-BB55-44EC-A3D8-A167751A46BF}" type="pres">
      <dgm:prSet presAssocID="{D3B69BC7-E6BF-4954-BC15-0B9A748F4314}" presName="childText" presStyleLbl="conFgAcc1" presStyleIdx="0" presStyleCnt="3">
        <dgm:presLayoutVars>
          <dgm:bulletEnabled val="1"/>
        </dgm:presLayoutVars>
      </dgm:prSet>
      <dgm:spPr/>
      <dgm:t>
        <a:bodyPr/>
        <a:lstStyle/>
        <a:p>
          <a:endParaRPr lang="zh-CN" altLang="en-US"/>
        </a:p>
      </dgm:t>
    </dgm:pt>
    <dgm:pt modelId="{DEB71E15-899C-4EE4-BD45-59BC552C211B}" type="pres">
      <dgm:prSet presAssocID="{F8A27715-408D-4475-933D-9B16B98BA39D}" presName="spaceBetweenRectangles" presStyleCnt="0"/>
      <dgm:spPr/>
      <dgm:t>
        <a:bodyPr/>
        <a:lstStyle/>
        <a:p>
          <a:endParaRPr lang="zh-CN" altLang="en-US"/>
        </a:p>
      </dgm:t>
    </dgm:pt>
    <dgm:pt modelId="{9FE2BEAF-D4A6-4C78-AEEE-FDC06E28C743}" type="pres">
      <dgm:prSet presAssocID="{D82EE508-A41D-43E1-9B00-ABF100CB9310}" presName="parentLin" presStyleCnt="0"/>
      <dgm:spPr/>
      <dgm:t>
        <a:bodyPr/>
        <a:lstStyle/>
        <a:p>
          <a:endParaRPr lang="zh-CN" altLang="en-US"/>
        </a:p>
      </dgm:t>
    </dgm:pt>
    <dgm:pt modelId="{3CFD3A10-DCDB-4040-9735-EAFD17CE532A}" type="pres">
      <dgm:prSet presAssocID="{D82EE508-A41D-43E1-9B00-ABF100CB9310}" presName="parentLeftMargin" presStyleLbl="node1" presStyleIdx="0" presStyleCnt="3"/>
      <dgm:spPr/>
      <dgm:t>
        <a:bodyPr/>
        <a:lstStyle/>
        <a:p>
          <a:endParaRPr lang="zh-CN" altLang="en-US"/>
        </a:p>
      </dgm:t>
    </dgm:pt>
    <dgm:pt modelId="{18409EA0-97F5-4741-BF8D-0E3C617AA43E}" type="pres">
      <dgm:prSet presAssocID="{D82EE508-A41D-43E1-9B00-ABF100CB9310}" presName="parentText" presStyleLbl="node1" presStyleIdx="1" presStyleCnt="3" custScaleX="130721" custScaleY="280927">
        <dgm:presLayoutVars>
          <dgm:chMax val="0"/>
          <dgm:bulletEnabled val="1"/>
        </dgm:presLayoutVars>
      </dgm:prSet>
      <dgm:spPr/>
      <dgm:t>
        <a:bodyPr/>
        <a:lstStyle/>
        <a:p>
          <a:endParaRPr lang="zh-CN" altLang="en-US"/>
        </a:p>
      </dgm:t>
    </dgm:pt>
    <dgm:pt modelId="{413B1011-AAFB-4BDF-8FF0-DB2F994AC427}" type="pres">
      <dgm:prSet presAssocID="{D82EE508-A41D-43E1-9B00-ABF100CB9310}" presName="negativeSpace" presStyleCnt="0"/>
      <dgm:spPr/>
      <dgm:t>
        <a:bodyPr/>
        <a:lstStyle/>
        <a:p>
          <a:endParaRPr lang="zh-CN" altLang="en-US"/>
        </a:p>
      </dgm:t>
    </dgm:pt>
    <dgm:pt modelId="{8AAC19D2-9FE7-4596-9036-5C6F51523ED3}" type="pres">
      <dgm:prSet presAssocID="{D82EE508-A41D-43E1-9B00-ABF100CB9310}" presName="childText" presStyleLbl="conFgAcc1" presStyleIdx="1" presStyleCnt="3">
        <dgm:presLayoutVars>
          <dgm:bulletEnabled val="1"/>
        </dgm:presLayoutVars>
      </dgm:prSet>
      <dgm:spPr/>
      <dgm:t>
        <a:bodyPr/>
        <a:lstStyle/>
        <a:p>
          <a:endParaRPr lang="zh-CN" altLang="en-US"/>
        </a:p>
      </dgm:t>
    </dgm:pt>
    <dgm:pt modelId="{67F83F73-55B0-453F-8DE4-5B88816EF764}" type="pres">
      <dgm:prSet presAssocID="{CC20742C-6C92-4AD5-ADAE-5A80C4BDD97A}" presName="spaceBetweenRectangles" presStyleCnt="0"/>
      <dgm:spPr/>
      <dgm:t>
        <a:bodyPr/>
        <a:lstStyle/>
        <a:p>
          <a:endParaRPr lang="zh-CN" altLang="en-US"/>
        </a:p>
      </dgm:t>
    </dgm:pt>
    <dgm:pt modelId="{2FA9EFBC-5A37-4CBD-A3AD-01F0E0BCAEC6}" type="pres">
      <dgm:prSet presAssocID="{F69D7A93-A9F8-4A68-84CF-BAEA34A10A6C}" presName="parentLin" presStyleCnt="0"/>
      <dgm:spPr/>
      <dgm:t>
        <a:bodyPr/>
        <a:lstStyle/>
        <a:p>
          <a:endParaRPr lang="zh-CN" altLang="en-US"/>
        </a:p>
      </dgm:t>
    </dgm:pt>
    <dgm:pt modelId="{6F45595C-6BA2-4E4F-A079-8FB31973E6AC}" type="pres">
      <dgm:prSet presAssocID="{F69D7A93-A9F8-4A68-84CF-BAEA34A10A6C}" presName="parentLeftMargin" presStyleLbl="node1" presStyleIdx="1" presStyleCnt="3"/>
      <dgm:spPr/>
      <dgm:t>
        <a:bodyPr/>
        <a:lstStyle/>
        <a:p>
          <a:endParaRPr lang="zh-CN" altLang="en-US"/>
        </a:p>
      </dgm:t>
    </dgm:pt>
    <dgm:pt modelId="{4DD35B20-F3E2-49D5-A288-3BB25E95AC1D}" type="pres">
      <dgm:prSet presAssocID="{F69D7A93-A9F8-4A68-84CF-BAEA34A10A6C}" presName="parentText" presStyleLbl="node1" presStyleIdx="2" presStyleCnt="3" custScaleX="130721" custScaleY="280927" custLinFactNeighborX="1772" custLinFactNeighborY="-8119">
        <dgm:presLayoutVars>
          <dgm:chMax val="0"/>
          <dgm:bulletEnabled val="1"/>
        </dgm:presLayoutVars>
      </dgm:prSet>
      <dgm:spPr/>
      <dgm:t>
        <a:bodyPr/>
        <a:lstStyle/>
        <a:p>
          <a:endParaRPr lang="zh-CN" altLang="en-US"/>
        </a:p>
      </dgm:t>
    </dgm:pt>
    <dgm:pt modelId="{AA2DF612-145E-4342-B246-92E037622C53}" type="pres">
      <dgm:prSet presAssocID="{F69D7A93-A9F8-4A68-84CF-BAEA34A10A6C}" presName="negativeSpace" presStyleCnt="0"/>
      <dgm:spPr/>
      <dgm:t>
        <a:bodyPr/>
        <a:lstStyle/>
        <a:p>
          <a:endParaRPr lang="zh-CN" altLang="en-US"/>
        </a:p>
      </dgm:t>
    </dgm:pt>
    <dgm:pt modelId="{238A2E48-4DFC-4C58-AEB1-CE9B3AC8A6FD}" type="pres">
      <dgm:prSet presAssocID="{F69D7A93-A9F8-4A68-84CF-BAEA34A10A6C}" presName="childText" presStyleLbl="conFgAcc1" presStyleIdx="2" presStyleCnt="3">
        <dgm:presLayoutVars>
          <dgm:bulletEnabled val="1"/>
        </dgm:presLayoutVars>
      </dgm:prSet>
      <dgm:spPr/>
      <dgm:t>
        <a:bodyPr/>
        <a:lstStyle/>
        <a:p>
          <a:endParaRPr lang="zh-CN" altLang="en-US"/>
        </a:p>
      </dgm:t>
    </dgm:pt>
  </dgm:ptLst>
  <dgm:cxnLst>
    <dgm:cxn modelId="{E9886338-ECF1-498B-B193-C67758563A1E}" srcId="{14F6898E-9341-4831-A776-977EE9F403B5}" destId="{F69D7A93-A9F8-4A68-84CF-BAEA34A10A6C}" srcOrd="2" destOrd="0" parTransId="{E0A25A83-660F-457F-8C93-724F6F95363F}" sibTransId="{53A1A3A2-A991-4209-82AE-A6A166388587}"/>
    <dgm:cxn modelId="{3183FE95-D47B-4D23-9B1F-71B2579FD987}" type="presOf" srcId="{D82EE508-A41D-43E1-9B00-ABF100CB9310}" destId="{18409EA0-97F5-4741-BF8D-0E3C617AA43E}" srcOrd="1" destOrd="0" presId="urn:microsoft.com/office/officeart/2005/8/layout/list1"/>
    <dgm:cxn modelId="{B36E3864-6170-49CF-BBD3-6CED05E0110E}" srcId="{14F6898E-9341-4831-A776-977EE9F403B5}" destId="{D3B69BC7-E6BF-4954-BC15-0B9A748F4314}" srcOrd="0" destOrd="0" parTransId="{5D55E0D4-747D-4D06-9A12-0A76451CDE60}" sibTransId="{F8A27715-408D-4475-933D-9B16B98BA39D}"/>
    <dgm:cxn modelId="{4A19659B-6CB9-401D-A2C9-EE04086B0D21}" type="presOf" srcId="{D3B69BC7-E6BF-4954-BC15-0B9A748F4314}" destId="{5E40E34B-9C54-48EA-8AD7-9D6A532B5488}" srcOrd="1" destOrd="0" presId="urn:microsoft.com/office/officeart/2005/8/layout/list1"/>
    <dgm:cxn modelId="{BD317C72-42D5-4D52-BE6F-53B4E1833F63}" type="presOf" srcId="{F69D7A93-A9F8-4A68-84CF-BAEA34A10A6C}" destId="{4DD35B20-F3E2-49D5-A288-3BB25E95AC1D}" srcOrd="1" destOrd="0" presId="urn:microsoft.com/office/officeart/2005/8/layout/list1"/>
    <dgm:cxn modelId="{6A9199D6-E03E-4A07-B4D3-4BE13A84FE97}" type="presOf" srcId="{D3B69BC7-E6BF-4954-BC15-0B9A748F4314}" destId="{8E0DE539-6C98-49C5-9B86-5B7D90D2B030}" srcOrd="0" destOrd="0" presId="urn:microsoft.com/office/officeart/2005/8/layout/list1"/>
    <dgm:cxn modelId="{E2F719CA-48A3-457F-9037-1C2A02244B47}" type="presOf" srcId="{D82EE508-A41D-43E1-9B00-ABF100CB9310}" destId="{3CFD3A10-DCDB-4040-9735-EAFD17CE532A}" srcOrd="0" destOrd="0" presId="urn:microsoft.com/office/officeart/2005/8/layout/list1"/>
    <dgm:cxn modelId="{E94650E2-C42D-4C70-A8AF-93F7B0910340}" type="presOf" srcId="{F69D7A93-A9F8-4A68-84CF-BAEA34A10A6C}" destId="{6F45595C-6BA2-4E4F-A079-8FB31973E6AC}" srcOrd="0" destOrd="0" presId="urn:microsoft.com/office/officeart/2005/8/layout/list1"/>
    <dgm:cxn modelId="{9070940E-BF12-436D-8B39-351E6630F214}" type="presOf" srcId="{14F6898E-9341-4831-A776-977EE9F403B5}" destId="{16A933B7-4E22-4485-87B4-D315B89212EC}" srcOrd="0" destOrd="0" presId="urn:microsoft.com/office/officeart/2005/8/layout/list1"/>
    <dgm:cxn modelId="{4D0D236C-EC14-408F-B7C9-65D8EC5F7259}" srcId="{14F6898E-9341-4831-A776-977EE9F403B5}" destId="{D82EE508-A41D-43E1-9B00-ABF100CB9310}" srcOrd="1" destOrd="0" parTransId="{28DE207D-313C-4C62-97FA-A503441A84D3}" sibTransId="{CC20742C-6C92-4AD5-ADAE-5A80C4BDD97A}"/>
    <dgm:cxn modelId="{551610B5-F1CF-42DA-BC95-AA268AF9100E}" type="presParOf" srcId="{16A933B7-4E22-4485-87B4-D315B89212EC}" destId="{7DDF78C8-5853-46D3-A0AC-7589A3992AC6}" srcOrd="0" destOrd="0" presId="urn:microsoft.com/office/officeart/2005/8/layout/list1"/>
    <dgm:cxn modelId="{67226E27-245C-4644-81BF-F65BFFB82C1D}" type="presParOf" srcId="{7DDF78C8-5853-46D3-A0AC-7589A3992AC6}" destId="{8E0DE539-6C98-49C5-9B86-5B7D90D2B030}" srcOrd="0" destOrd="0" presId="urn:microsoft.com/office/officeart/2005/8/layout/list1"/>
    <dgm:cxn modelId="{0CD5C250-8190-48F2-B77B-948820C44FF2}" type="presParOf" srcId="{7DDF78C8-5853-46D3-A0AC-7589A3992AC6}" destId="{5E40E34B-9C54-48EA-8AD7-9D6A532B5488}" srcOrd="1" destOrd="0" presId="urn:microsoft.com/office/officeart/2005/8/layout/list1"/>
    <dgm:cxn modelId="{C290E798-C870-4392-AD15-03B692590E54}" type="presParOf" srcId="{16A933B7-4E22-4485-87B4-D315B89212EC}" destId="{7D9C8282-957D-4C09-A821-E29371922A80}" srcOrd="1" destOrd="0" presId="urn:microsoft.com/office/officeart/2005/8/layout/list1"/>
    <dgm:cxn modelId="{C18DA1F0-2A93-4CFF-BC39-8190894992A4}" type="presParOf" srcId="{16A933B7-4E22-4485-87B4-D315B89212EC}" destId="{D1A273DD-BB55-44EC-A3D8-A167751A46BF}" srcOrd="2" destOrd="0" presId="urn:microsoft.com/office/officeart/2005/8/layout/list1"/>
    <dgm:cxn modelId="{6C71C028-EC73-4CD6-BE77-237974A1F669}" type="presParOf" srcId="{16A933B7-4E22-4485-87B4-D315B89212EC}" destId="{DEB71E15-899C-4EE4-BD45-59BC552C211B}" srcOrd="3" destOrd="0" presId="urn:microsoft.com/office/officeart/2005/8/layout/list1"/>
    <dgm:cxn modelId="{E4D67AAE-AE26-4631-9E0B-987190C91A63}" type="presParOf" srcId="{16A933B7-4E22-4485-87B4-D315B89212EC}" destId="{9FE2BEAF-D4A6-4C78-AEEE-FDC06E28C743}" srcOrd="4" destOrd="0" presId="urn:microsoft.com/office/officeart/2005/8/layout/list1"/>
    <dgm:cxn modelId="{B2903C5B-C321-4563-88D8-B871C4BE2F91}" type="presParOf" srcId="{9FE2BEAF-D4A6-4C78-AEEE-FDC06E28C743}" destId="{3CFD3A10-DCDB-4040-9735-EAFD17CE532A}" srcOrd="0" destOrd="0" presId="urn:microsoft.com/office/officeart/2005/8/layout/list1"/>
    <dgm:cxn modelId="{E6E2F774-361A-49A3-95D6-8E96FDBB682E}" type="presParOf" srcId="{9FE2BEAF-D4A6-4C78-AEEE-FDC06E28C743}" destId="{18409EA0-97F5-4741-BF8D-0E3C617AA43E}" srcOrd="1" destOrd="0" presId="urn:microsoft.com/office/officeart/2005/8/layout/list1"/>
    <dgm:cxn modelId="{CD991AC5-F917-4A76-AFA8-E2E3E240BD31}" type="presParOf" srcId="{16A933B7-4E22-4485-87B4-D315B89212EC}" destId="{413B1011-AAFB-4BDF-8FF0-DB2F994AC427}" srcOrd="5" destOrd="0" presId="urn:microsoft.com/office/officeart/2005/8/layout/list1"/>
    <dgm:cxn modelId="{A92BA711-B638-4684-BD24-F721A2B48B20}" type="presParOf" srcId="{16A933B7-4E22-4485-87B4-D315B89212EC}" destId="{8AAC19D2-9FE7-4596-9036-5C6F51523ED3}" srcOrd="6" destOrd="0" presId="urn:microsoft.com/office/officeart/2005/8/layout/list1"/>
    <dgm:cxn modelId="{3C486CC5-B59A-4090-97CA-D004865C3CDC}" type="presParOf" srcId="{16A933B7-4E22-4485-87B4-D315B89212EC}" destId="{67F83F73-55B0-453F-8DE4-5B88816EF764}" srcOrd="7" destOrd="0" presId="urn:microsoft.com/office/officeart/2005/8/layout/list1"/>
    <dgm:cxn modelId="{4BFABBE6-163B-4F49-A96A-1FCF0D3AED36}" type="presParOf" srcId="{16A933B7-4E22-4485-87B4-D315B89212EC}" destId="{2FA9EFBC-5A37-4CBD-A3AD-01F0E0BCAEC6}" srcOrd="8" destOrd="0" presId="urn:microsoft.com/office/officeart/2005/8/layout/list1"/>
    <dgm:cxn modelId="{46DC470D-A289-4D37-BD53-8674D759A3F0}" type="presParOf" srcId="{2FA9EFBC-5A37-4CBD-A3AD-01F0E0BCAEC6}" destId="{6F45595C-6BA2-4E4F-A079-8FB31973E6AC}" srcOrd="0" destOrd="0" presId="urn:microsoft.com/office/officeart/2005/8/layout/list1"/>
    <dgm:cxn modelId="{3EED1562-3C1C-4C3B-B04D-9E1CBA9D21F7}" type="presParOf" srcId="{2FA9EFBC-5A37-4CBD-A3AD-01F0E0BCAEC6}" destId="{4DD35B20-F3E2-49D5-A288-3BB25E95AC1D}" srcOrd="1" destOrd="0" presId="urn:microsoft.com/office/officeart/2005/8/layout/list1"/>
    <dgm:cxn modelId="{F174ADCC-7122-40A3-905D-37A9B21FE32A}" type="presParOf" srcId="{16A933B7-4E22-4485-87B4-D315B89212EC}" destId="{AA2DF612-145E-4342-B246-92E037622C53}" srcOrd="9" destOrd="0" presId="urn:microsoft.com/office/officeart/2005/8/layout/list1"/>
    <dgm:cxn modelId="{2C2990A1-1996-4832-A4E0-E08FAE68C314}" type="presParOf" srcId="{16A933B7-4E22-4485-87B4-D315B89212EC}" destId="{238A2E48-4DFC-4C58-AEB1-CE9B3AC8A6FD}" srcOrd="10" destOrd="0" presId="urn:microsoft.com/office/officeart/2005/8/layout/list1"/>
  </dgm:cxnLst>
  <dgm:bg/>
  <dgm:whole/>
</dgm:dataModel>
</file>

<file path=ppt/diagrams/data3.xml><?xml version="1.0" encoding="utf-8"?>
<dgm:dataModel xmlns:dgm="http://schemas.openxmlformats.org/drawingml/2006/diagram" xmlns:a="http://schemas.openxmlformats.org/drawingml/2006/main">
  <dgm:ptLst>
    <dgm:pt modelId="{8D38F973-FC45-493E-A302-A5876EEA7B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1B138BD-02B8-44C0-9921-865FFEBC9B01}" type="pres">
      <dgm:prSet presAssocID="{8D38F973-FC45-493E-A302-A5876EEA7B57}" presName="linear" presStyleCnt="0">
        <dgm:presLayoutVars>
          <dgm:animLvl val="lvl"/>
          <dgm:resizeHandles val="exact"/>
        </dgm:presLayoutVars>
      </dgm:prSet>
      <dgm:spPr/>
      <dgm:t>
        <a:bodyPr/>
        <a:lstStyle/>
        <a:p>
          <a:endParaRPr lang="zh-CN" altLang="en-US"/>
        </a:p>
      </dgm:t>
    </dgm:pt>
  </dgm:ptLst>
  <dgm:cxnLst>
    <dgm:cxn modelId="{A52F4BCA-D674-4BF9-8EF4-BAF14FCE3624}" type="presOf" srcId="{8D38F973-FC45-493E-A302-A5876EEA7B57}" destId="{61B138BD-02B8-44C0-9921-865FFEBC9B01}" srcOrd="0"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6173447F-A6C1-4543-925A-9A7329F55FEB}"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zh-CN" altLang="en-US"/>
        </a:p>
      </dgm:t>
    </dgm:pt>
    <dgm:pt modelId="{FFE87670-A084-4E4D-8764-5E41AB105574}">
      <dgm:prSet phldrT="[文本]"/>
      <dgm:spPr>
        <a:solidFill>
          <a:srgbClr val="FFFF99"/>
        </a:solidFill>
      </dgm:spPr>
      <dgm:t>
        <a:bodyPr/>
        <a:lstStyle/>
        <a:p>
          <a:r>
            <a:rPr lang="zh-CN" altLang="en-US" dirty="0" smtClean="0">
              <a:solidFill>
                <a:schemeClr val="tx1"/>
              </a:solidFill>
            </a:rPr>
            <a:t>步骤</a:t>
          </a:r>
          <a:r>
            <a:rPr lang="en-US" altLang="zh-CN" dirty="0" smtClean="0">
              <a:solidFill>
                <a:schemeClr val="tx1"/>
              </a:solidFill>
            </a:rPr>
            <a:t>1</a:t>
          </a:r>
          <a:endParaRPr lang="zh-CN" altLang="en-US" dirty="0">
            <a:solidFill>
              <a:schemeClr val="tx1"/>
            </a:solidFill>
          </a:endParaRPr>
        </a:p>
      </dgm:t>
    </dgm:pt>
    <dgm:pt modelId="{9C8EE7F7-8C1E-4B6F-B1E5-BFB83947473B}" type="parTrans" cxnId="{00F3671B-A281-4F79-8ACD-3A8C48FCC656}">
      <dgm:prSet/>
      <dgm:spPr/>
      <dgm:t>
        <a:bodyPr/>
        <a:lstStyle/>
        <a:p>
          <a:endParaRPr lang="zh-CN" altLang="en-US"/>
        </a:p>
      </dgm:t>
    </dgm:pt>
    <dgm:pt modelId="{D193D48C-6B5C-47CC-8021-5A1BC7E5C607}" type="sibTrans" cxnId="{00F3671B-A281-4F79-8ACD-3A8C48FCC656}">
      <dgm:prSet/>
      <dgm:spPr/>
      <dgm:t>
        <a:bodyPr/>
        <a:lstStyle/>
        <a:p>
          <a:endParaRPr lang="zh-CN" altLang="en-US"/>
        </a:p>
      </dgm:t>
    </dgm:pt>
    <dgm:pt modelId="{D0A8F777-52BE-4BCD-941A-00FC2F589688}">
      <dgm:prSet phldrT="[文本]" custT="1"/>
      <dgm:spPr>
        <a:solidFill>
          <a:srgbClr val="FFFF99">
            <a:alpha val="89804"/>
          </a:srgbClr>
        </a:solidFill>
      </dgm:spPr>
      <dgm:t>
        <a:bodyPr/>
        <a:lstStyle/>
        <a:p>
          <a:pPr rtl="0"/>
          <a:r>
            <a:rPr lang="zh-CN" altLang="en-US" sz="1800" b="1" dirty="0" smtClean="0"/>
            <a:t>点击本学期对应的论文批次</a:t>
          </a:r>
          <a:endParaRPr lang="zh-CN" altLang="en-US" sz="1800" dirty="0"/>
        </a:p>
      </dgm:t>
    </dgm:pt>
    <dgm:pt modelId="{00598A92-A854-4F24-B9B6-309461C0A6F9}" type="parTrans" cxnId="{43E652A1-55B9-41E7-9173-E8FEE30F4ABE}">
      <dgm:prSet/>
      <dgm:spPr/>
      <dgm:t>
        <a:bodyPr/>
        <a:lstStyle/>
        <a:p>
          <a:endParaRPr lang="zh-CN" altLang="en-US"/>
        </a:p>
      </dgm:t>
    </dgm:pt>
    <dgm:pt modelId="{4F306A3E-25CF-4144-91D8-7D118F174747}" type="sibTrans" cxnId="{43E652A1-55B9-41E7-9173-E8FEE30F4ABE}">
      <dgm:prSet/>
      <dgm:spPr/>
      <dgm:t>
        <a:bodyPr/>
        <a:lstStyle/>
        <a:p>
          <a:endParaRPr lang="zh-CN" altLang="en-US"/>
        </a:p>
      </dgm:t>
    </dgm:pt>
    <dgm:pt modelId="{A23AF952-371E-4199-B175-CF3FAF26C483}" type="pres">
      <dgm:prSet presAssocID="{6173447F-A6C1-4543-925A-9A7329F55FEB}" presName="linearFlow" presStyleCnt="0">
        <dgm:presLayoutVars>
          <dgm:dir/>
          <dgm:animLvl val="lvl"/>
          <dgm:resizeHandles val="exact"/>
        </dgm:presLayoutVars>
      </dgm:prSet>
      <dgm:spPr/>
      <dgm:t>
        <a:bodyPr/>
        <a:lstStyle/>
        <a:p>
          <a:endParaRPr lang="zh-CN" altLang="en-US"/>
        </a:p>
      </dgm:t>
    </dgm:pt>
    <dgm:pt modelId="{05B8DB40-EFB2-4737-B85E-AE97A96C27B1}" type="pres">
      <dgm:prSet presAssocID="{FFE87670-A084-4E4D-8764-5E41AB105574}" presName="composite" presStyleCnt="0"/>
      <dgm:spPr/>
    </dgm:pt>
    <dgm:pt modelId="{683AD6F7-683F-4110-A89D-08472B6BAB6B}" type="pres">
      <dgm:prSet presAssocID="{FFE87670-A084-4E4D-8764-5E41AB105574}" presName="parentText" presStyleLbl="alignNode1" presStyleIdx="0" presStyleCnt="1">
        <dgm:presLayoutVars>
          <dgm:chMax val="1"/>
          <dgm:bulletEnabled val="1"/>
        </dgm:presLayoutVars>
      </dgm:prSet>
      <dgm:spPr/>
      <dgm:t>
        <a:bodyPr/>
        <a:lstStyle/>
        <a:p>
          <a:endParaRPr lang="zh-CN" altLang="en-US"/>
        </a:p>
      </dgm:t>
    </dgm:pt>
    <dgm:pt modelId="{D4143D56-47CC-485D-8C70-5513F1F21275}" type="pres">
      <dgm:prSet presAssocID="{FFE87670-A084-4E4D-8764-5E41AB105574}" presName="descendantText" presStyleLbl="alignAcc1" presStyleIdx="0" presStyleCnt="1">
        <dgm:presLayoutVars>
          <dgm:bulletEnabled val="1"/>
        </dgm:presLayoutVars>
      </dgm:prSet>
      <dgm:spPr/>
      <dgm:t>
        <a:bodyPr/>
        <a:lstStyle/>
        <a:p>
          <a:endParaRPr lang="zh-CN" altLang="en-US"/>
        </a:p>
      </dgm:t>
    </dgm:pt>
  </dgm:ptLst>
  <dgm:cxnLst>
    <dgm:cxn modelId="{3385FE05-5D9F-4FD4-986D-D0C1510C7BA5}" type="presOf" srcId="{D0A8F777-52BE-4BCD-941A-00FC2F589688}" destId="{D4143D56-47CC-485D-8C70-5513F1F21275}" srcOrd="0" destOrd="0" presId="urn:microsoft.com/office/officeart/2005/8/layout/chevron2"/>
    <dgm:cxn modelId="{00F3671B-A281-4F79-8ACD-3A8C48FCC656}" srcId="{6173447F-A6C1-4543-925A-9A7329F55FEB}" destId="{FFE87670-A084-4E4D-8764-5E41AB105574}" srcOrd="0" destOrd="0" parTransId="{9C8EE7F7-8C1E-4B6F-B1E5-BFB83947473B}" sibTransId="{D193D48C-6B5C-47CC-8021-5A1BC7E5C607}"/>
    <dgm:cxn modelId="{43E652A1-55B9-41E7-9173-E8FEE30F4ABE}" srcId="{FFE87670-A084-4E4D-8764-5E41AB105574}" destId="{D0A8F777-52BE-4BCD-941A-00FC2F589688}" srcOrd="0" destOrd="0" parTransId="{00598A92-A854-4F24-B9B6-309461C0A6F9}" sibTransId="{4F306A3E-25CF-4144-91D8-7D118F174747}"/>
    <dgm:cxn modelId="{D0FE1468-59FB-4CF6-A58B-404DE5E598B3}" type="presOf" srcId="{FFE87670-A084-4E4D-8764-5E41AB105574}" destId="{683AD6F7-683F-4110-A89D-08472B6BAB6B}" srcOrd="0" destOrd="0" presId="urn:microsoft.com/office/officeart/2005/8/layout/chevron2"/>
    <dgm:cxn modelId="{EB32C396-B72A-4AD9-9CB1-7C9A3CE743C7}" type="presOf" srcId="{6173447F-A6C1-4543-925A-9A7329F55FEB}" destId="{A23AF952-371E-4199-B175-CF3FAF26C483}" srcOrd="0" destOrd="0" presId="urn:microsoft.com/office/officeart/2005/8/layout/chevron2"/>
    <dgm:cxn modelId="{35C568FC-CA08-4BD8-8665-CFACC821F9C0}" type="presParOf" srcId="{A23AF952-371E-4199-B175-CF3FAF26C483}" destId="{05B8DB40-EFB2-4737-B85E-AE97A96C27B1}" srcOrd="0" destOrd="0" presId="urn:microsoft.com/office/officeart/2005/8/layout/chevron2"/>
    <dgm:cxn modelId="{FD94CA9E-8E6B-4AE8-A55B-A1F470CFA3DA}" type="presParOf" srcId="{05B8DB40-EFB2-4737-B85E-AE97A96C27B1}" destId="{683AD6F7-683F-4110-A89D-08472B6BAB6B}" srcOrd="0" destOrd="0" presId="urn:microsoft.com/office/officeart/2005/8/layout/chevron2"/>
    <dgm:cxn modelId="{988A105F-66FD-4C4C-BA8F-7ABD5BC6FDEA}" type="presParOf" srcId="{05B8DB40-EFB2-4737-B85E-AE97A96C27B1}" destId="{D4143D56-47CC-485D-8C70-5513F1F21275}" srcOrd="1" destOrd="0" presId="urn:microsoft.com/office/officeart/2005/8/layout/chevron2"/>
  </dgm:cxnLst>
  <dgm:bg/>
  <dgm:whole/>
</dgm:dataModel>
</file>

<file path=ppt/diagrams/data5.xml><?xml version="1.0" encoding="utf-8"?>
<dgm:dataModel xmlns:dgm="http://schemas.openxmlformats.org/drawingml/2006/diagram" xmlns:a="http://schemas.openxmlformats.org/drawingml/2006/main">
  <dgm:ptLst>
    <dgm:pt modelId="{33E016EB-E5D3-43DE-B0DF-494E89300BF6}"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zh-CN" altLang="en-US"/>
        </a:p>
      </dgm:t>
    </dgm:pt>
    <dgm:pt modelId="{7CB8E773-D582-47BD-A92C-D0D7695A2B6A}">
      <dgm:prSet phldrT="[文本]"/>
      <dgm:spPr>
        <a:solidFill>
          <a:srgbClr val="FFFF99"/>
        </a:solidFill>
      </dgm:spPr>
      <dgm:t>
        <a:bodyPr/>
        <a:lstStyle/>
        <a:p>
          <a:r>
            <a:rPr lang="zh-CN" altLang="en-US" dirty="0" smtClean="0">
              <a:solidFill>
                <a:schemeClr val="tx1"/>
              </a:solidFill>
            </a:rPr>
            <a:t>步骤</a:t>
          </a:r>
          <a:r>
            <a:rPr lang="en-US" altLang="zh-CN" dirty="0" smtClean="0">
              <a:solidFill>
                <a:schemeClr val="tx1"/>
              </a:solidFill>
            </a:rPr>
            <a:t>2</a:t>
          </a:r>
          <a:endParaRPr lang="zh-CN" altLang="en-US" dirty="0">
            <a:solidFill>
              <a:schemeClr val="tx1"/>
            </a:solidFill>
          </a:endParaRPr>
        </a:p>
      </dgm:t>
    </dgm:pt>
    <dgm:pt modelId="{36DE386E-574D-49FC-85F9-352FA3FBF480}" type="parTrans" cxnId="{E2343F9C-2199-42C3-A6F0-0A8DD3520A70}">
      <dgm:prSet/>
      <dgm:spPr/>
      <dgm:t>
        <a:bodyPr/>
        <a:lstStyle/>
        <a:p>
          <a:endParaRPr lang="zh-CN" altLang="en-US"/>
        </a:p>
      </dgm:t>
    </dgm:pt>
    <dgm:pt modelId="{A78DB13A-1CF8-41F2-B17E-F7C5237605BB}" type="sibTrans" cxnId="{E2343F9C-2199-42C3-A6F0-0A8DD3520A70}">
      <dgm:prSet/>
      <dgm:spPr/>
      <dgm:t>
        <a:bodyPr/>
        <a:lstStyle/>
        <a:p>
          <a:endParaRPr lang="zh-CN" altLang="en-US"/>
        </a:p>
      </dgm:t>
    </dgm:pt>
    <dgm:pt modelId="{D667F209-DC82-4469-913E-BE6345988FD4}">
      <dgm:prSet phldrT="[文本]" custT="1"/>
      <dgm:spPr>
        <a:solidFill>
          <a:srgbClr val="FFFF99">
            <a:alpha val="90000"/>
          </a:srgbClr>
        </a:solidFill>
      </dgm:spPr>
      <dgm:t>
        <a:bodyPr/>
        <a:lstStyle/>
        <a:p>
          <a:pPr rtl="0"/>
          <a:r>
            <a:rPr lang="zh-CN" sz="1800" b="1" dirty="0" smtClean="0"/>
            <a:t>添加相应本科学生后，全选点击申请通过</a:t>
          </a:r>
          <a:r>
            <a:rPr lang="en-US" altLang="zh-CN" sz="1800" b="1" dirty="0" smtClean="0"/>
            <a:t> </a:t>
          </a:r>
          <a:endParaRPr lang="zh-CN" altLang="en-US" sz="1800" dirty="0"/>
        </a:p>
      </dgm:t>
    </dgm:pt>
    <dgm:pt modelId="{37DD859A-8A6D-4BDF-9125-840537C6C38E}" type="parTrans" cxnId="{72178DE9-134B-4F50-A545-FAFB329F82FA}">
      <dgm:prSet/>
      <dgm:spPr/>
      <dgm:t>
        <a:bodyPr/>
        <a:lstStyle/>
        <a:p>
          <a:endParaRPr lang="zh-CN" altLang="en-US"/>
        </a:p>
      </dgm:t>
    </dgm:pt>
    <dgm:pt modelId="{74C01C8A-1170-4437-8BC7-C57016F2198A}" type="sibTrans" cxnId="{72178DE9-134B-4F50-A545-FAFB329F82FA}">
      <dgm:prSet/>
      <dgm:spPr/>
      <dgm:t>
        <a:bodyPr/>
        <a:lstStyle/>
        <a:p>
          <a:endParaRPr lang="zh-CN" altLang="en-US"/>
        </a:p>
      </dgm:t>
    </dgm:pt>
    <dgm:pt modelId="{1AE8EFBE-D19B-4CC0-A612-9F631B7EE78E}" type="pres">
      <dgm:prSet presAssocID="{33E016EB-E5D3-43DE-B0DF-494E89300BF6}" presName="linearFlow" presStyleCnt="0">
        <dgm:presLayoutVars>
          <dgm:dir/>
          <dgm:animLvl val="lvl"/>
          <dgm:resizeHandles val="exact"/>
        </dgm:presLayoutVars>
      </dgm:prSet>
      <dgm:spPr/>
      <dgm:t>
        <a:bodyPr/>
        <a:lstStyle/>
        <a:p>
          <a:endParaRPr lang="zh-CN" altLang="en-US"/>
        </a:p>
      </dgm:t>
    </dgm:pt>
    <dgm:pt modelId="{40A37DC5-3235-4C46-853A-31FC488FBD28}" type="pres">
      <dgm:prSet presAssocID="{7CB8E773-D582-47BD-A92C-D0D7695A2B6A}" presName="composite" presStyleCnt="0"/>
      <dgm:spPr/>
    </dgm:pt>
    <dgm:pt modelId="{F8D34124-D209-4D72-B661-7DEC3CF2908A}" type="pres">
      <dgm:prSet presAssocID="{7CB8E773-D582-47BD-A92C-D0D7695A2B6A}" presName="parentText" presStyleLbl="alignNode1" presStyleIdx="0" presStyleCnt="1">
        <dgm:presLayoutVars>
          <dgm:chMax val="1"/>
          <dgm:bulletEnabled val="1"/>
        </dgm:presLayoutVars>
      </dgm:prSet>
      <dgm:spPr/>
      <dgm:t>
        <a:bodyPr/>
        <a:lstStyle/>
        <a:p>
          <a:endParaRPr lang="zh-CN" altLang="en-US"/>
        </a:p>
      </dgm:t>
    </dgm:pt>
    <dgm:pt modelId="{64B9DDF1-66DB-4AF7-9E4A-3F7A1E514416}" type="pres">
      <dgm:prSet presAssocID="{7CB8E773-D582-47BD-A92C-D0D7695A2B6A}" presName="descendantText" presStyleLbl="alignAcc1" presStyleIdx="0" presStyleCnt="1">
        <dgm:presLayoutVars>
          <dgm:bulletEnabled val="1"/>
        </dgm:presLayoutVars>
      </dgm:prSet>
      <dgm:spPr/>
      <dgm:t>
        <a:bodyPr/>
        <a:lstStyle/>
        <a:p>
          <a:endParaRPr lang="zh-CN" altLang="en-US"/>
        </a:p>
      </dgm:t>
    </dgm:pt>
  </dgm:ptLst>
  <dgm:cxnLst>
    <dgm:cxn modelId="{0BC97253-2207-4C9C-99FC-FB32C3BFD0E7}" type="presOf" srcId="{7CB8E773-D582-47BD-A92C-D0D7695A2B6A}" destId="{F8D34124-D209-4D72-B661-7DEC3CF2908A}" srcOrd="0" destOrd="0" presId="urn:microsoft.com/office/officeart/2005/8/layout/chevron2"/>
    <dgm:cxn modelId="{4FE65929-6D24-4934-80B8-A0B29A554449}" type="presOf" srcId="{33E016EB-E5D3-43DE-B0DF-494E89300BF6}" destId="{1AE8EFBE-D19B-4CC0-A612-9F631B7EE78E}" srcOrd="0" destOrd="0" presId="urn:microsoft.com/office/officeart/2005/8/layout/chevron2"/>
    <dgm:cxn modelId="{26DB3196-A1B0-4689-9227-2F7C7EBF0317}" type="presOf" srcId="{D667F209-DC82-4469-913E-BE6345988FD4}" destId="{64B9DDF1-66DB-4AF7-9E4A-3F7A1E514416}" srcOrd="0" destOrd="0" presId="urn:microsoft.com/office/officeart/2005/8/layout/chevron2"/>
    <dgm:cxn modelId="{72178DE9-134B-4F50-A545-FAFB329F82FA}" srcId="{7CB8E773-D582-47BD-A92C-D0D7695A2B6A}" destId="{D667F209-DC82-4469-913E-BE6345988FD4}" srcOrd="0" destOrd="0" parTransId="{37DD859A-8A6D-4BDF-9125-840537C6C38E}" sibTransId="{74C01C8A-1170-4437-8BC7-C57016F2198A}"/>
    <dgm:cxn modelId="{E2343F9C-2199-42C3-A6F0-0A8DD3520A70}" srcId="{33E016EB-E5D3-43DE-B0DF-494E89300BF6}" destId="{7CB8E773-D582-47BD-A92C-D0D7695A2B6A}" srcOrd="0" destOrd="0" parTransId="{36DE386E-574D-49FC-85F9-352FA3FBF480}" sibTransId="{A78DB13A-1CF8-41F2-B17E-F7C5237605BB}"/>
    <dgm:cxn modelId="{1069B891-D061-4B46-84D7-17B885331F3A}" type="presParOf" srcId="{1AE8EFBE-D19B-4CC0-A612-9F631B7EE78E}" destId="{40A37DC5-3235-4C46-853A-31FC488FBD28}" srcOrd="0" destOrd="0" presId="urn:microsoft.com/office/officeart/2005/8/layout/chevron2"/>
    <dgm:cxn modelId="{811DE251-3AB2-499D-8801-566747A4B369}" type="presParOf" srcId="{40A37DC5-3235-4C46-853A-31FC488FBD28}" destId="{F8D34124-D209-4D72-B661-7DEC3CF2908A}" srcOrd="0" destOrd="0" presId="urn:microsoft.com/office/officeart/2005/8/layout/chevron2"/>
    <dgm:cxn modelId="{97619E76-CD0E-4972-81F1-6AAD0A1E2FE9}" type="presParOf" srcId="{40A37DC5-3235-4C46-853A-31FC488FBD28}" destId="{64B9DDF1-66DB-4AF7-9E4A-3F7A1E514416}" srcOrd="1" destOrd="0" presId="urn:microsoft.com/office/officeart/2005/8/layout/chevron2"/>
  </dgm:cxnLst>
  <dgm:bg/>
  <dgm:whole/>
</dgm:dataModel>
</file>

<file path=ppt/diagrams/data6.xml><?xml version="1.0" encoding="utf-8"?>
<dgm:dataModel xmlns:dgm="http://schemas.openxmlformats.org/drawingml/2006/diagram" xmlns:a="http://schemas.openxmlformats.org/drawingml/2006/main">
  <dgm:ptLst>
    <dgm:pt modelId="{F9AB6C09-8924-4DD5-8213-11F25ABD19DA}"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zh-CN" altLang="en-US"/>
        </a:p>
      </dgm:t>
    </dgm:pt>
    <dgm:pt modelId="{49F589D2-B8D9-4E79-B753-02BAF7401625}">
      <dgm:prSet phldrT="[文本]"/>
      <dgm:spPr>
        <a:solidFill>
          <a:srgbClr val="FFFF99"/>
        </a:solidFill>
      </dgm:spPr>
      <dgm:t>
        <a:bodyPr/>
        <a:lstStyle/>
        <a:p>
          <a:r>
            <a:rPr lang="zh-CN" altLang="en-US" dirty="0" smtClean="0">
              <a:solidFill>
                <a:schemeClr val="tx1"/>
              </a:solidFill>
            </a:rPr>
            <a:t>步骤</a:t>
          </a:r>
          <a:r>
            <a:rPr lang="en-US" altLang="zh-CN" dirty="0" smtClean="0">
              <a:solidFill>
                <a:schemeClr val="tx1"/>
              </a:solidFill>
            </a:rPr>
            <a:t>3</a:t>
          </a:r>
          <a:endParaRPr lang="zh-CN" altLang="en-US" dirty="0">
            <a:solidFill>
              <a:schemeClr val="tx1"/>
            </a:solidFill>
          </a:endParaRPr>
        </a:p>
      </dgm:t>
    </dgm:pt>
    <dgm:pt modelId="{A56AB474-0FAE-486D-AE27-EE3F88098A7F}" type="parTrans" cxnId="{0B6358D7-670C-4A81-8FBA-6957D0393733}">
      <dgm:prSet/>
      <dgm:spPr/>
      <dgm:t>
        <a:bodyPr/>
        <a:lstStyle/>
        <a:p>
          <a:endParaRPr lang="zh-CN" altLang="en-US"/>
        </a:p>
      </dgm:t>
    </dgm:pt>
    <dgm:pt modelId="{1B7B3BFB-128C-4676-BBEC-34BBE860224B}" type="sibTrans" cxnId="{0B6358D7-670C-4A81-8FBA-6957D0393733}">
      <dgm:prSet/>
      <dgm:spPr/>
      <dgm:t>
        <a:bodyPr/>
        <a:lstStyle/>
        <a:p>
          <a:endParaRPr lang="zh-CN" altLang="en-US"/>
        </a:p>
      </dgm:t>
    </dgm:pt>
    <dgm:pt modelId="{5C886121-FB48-4769-A778-650F18DB6D02}">
      <dgm:prSet phldrT="[文本]" custT="1"/>
      <dgm:spPr>
        <a:solidFill>
          <a:srgbClr val="FFFF99">
            <a:alpha val="90000"/>
          </a:srgbClr>
        </a:solidFill>
      </dgm:spPr>
      <dgm:t>
        <a:bodyPr/>
        <a:lstStyle/>
        <a:p>
          <a:pPr rtl="0"/>
          <a:r>
            <a:rPr lang="zh-CN" altLang="en-US" sz="1800" b="1" dirty="0" smtClean="0"/>
            <a:t>老师管理界面添加老师信息，并告知指导老师登录名及密码</a:t>
          </a:r>
          <a:endParaRPr lang="zh-CN" altLang="en-US" sz="1800" dirty="0"/>
        </a:p>
      </dgm:t>
    </dgm:pt>
    <dgm:pt modelId="{5A2ACF13-8F53-41E9-A457-E19919954E15}" type="parTrans" cxnId="{7544AF25-D8E0-4816-811C-1539A1391794}">
      <dgm:prSet/>
      <dgm:spPr/>
      <dgm:t>
        <a:bodyPr/>
        <a:lstStyle/>
        <a:p>
          <a:endParaRPr lang="zh-CN" altLang="en-US"/>
        </a:p>
      </dgm:t>
    </dgm:pt>
    <dgm:pt modelId="{94C6EED9-6148-43A4-88EB-5830596603BE}" type="sibTrans" cxnId="{7544AF25-D8E0-4816-811C-1539A1391794}">
      <dgm:prSet/>
      <dgm:spPr/>
      <dgm:t>
        <a:bodyPr/>
        <a:lstStyle/>
        <a:p>
          <a:endParaRPr lang="zh-CN" altLang="en-US"/>
        </a:p>
      </dgm:t>
    </dgm:pt>
    <dgm:pt modelId="{B5EAC815-291C-47CB-98FA-5F730CA7DD7B}" type="pres">
      <dgm:prSet presAssocID="{F9AB6C09-8924-4DD5-8213-11F25ABD19DA}" presName="linearFlow" presStyleCnt="0">
        <dgm:presLayoutVars>
          <dgm:dir/>
          <dgm:animLvl val="lvl"/>
          <dgm:resizeHandles val="exact"/>
        </dgm:presLayoutVars>
      </dgm:prSet>
      <dgm:spPr/>
      <dgm:t>
        <a:bodyPr/>
        <a:lstStyle/>
        <a:p>
          <a:endParaRPr lang="zh-CN" altLang="en-US"/>
        </a:p>
      </dgm:t>
    </dgm:pt>
    <dgm:pt modelId="{FEB8EB18-AB1A-4C81-AB6C-8EB8C099426C}" type="pres">
      <dgm:prSet presAssocID="{49F589D2-B8D9-4E79-B753-02BAF7401625}" presName="composite" presStyleCnt="0"/>
      <dgm:spPr/>
    </dgm:pt>
    <dgm:pt modelId="{F63145F6-6A96-48AC-873B-F2DDD7F96164}" type="pres">
      <dgm:prSet presAssocID="{49F589D2-B8D9-4E79-B753-02BAF7401625}" presName="parentText" presStyleLbl="alignNode1" presStyleIdx="0" presStyleCnt="1">
        <dgm:presLayoutVars>
          <dgm:chMax val="1"/>
          <dgm:bulletEnabled val="1"/>
        </dgm:presLayoutVars>
      </dgm:prSet>
      <dgm:spPr/>
      <dgm:t>
        <a:bodyPr/>
        <a:lstStyle/>
        <a:p>
          <a:endParaRPr lang="zh-CN" altLang="en-US"/>
        </a:p>
      </dgm:t>
    </dgm:pt>
    <dgm:pt modelId="{91B3CE7B-E262-4687-80E5-D5BEFB83275A}" type="pres">
      <dgm:prSet presAssocID="{49F589D2-B8D9-4E79-B753-02BAF7401625}" presName="descendantText" presStyleLbl="alignAcc1" presStyleIdx="0" presStyleCnt="1">
        <dgm:presLayoutVars>
          <dgm:bulletEnabled val="1"/>
        </dgm:presLayoutVars>
      </dgm:prSet>
      <dgm:spPr/>
      <dgm:t>
        <a:bodyPr/>
        <a:lstStyle/>
        <a:p>
          <a:endParaRPr lang="zh-CN" altLang="en-US"/>
        </a:p>
      </dgm:t>
    </dgm:pt>
  </dgm:ptLst>
  <dgm:cxnLst>
    <dgm:cxn modelId="{36C7E026-752C-4B96-924C-DCF70A571B18}" type="presOf" srcId="{5C886121-FB48-4769-A778-650F18DB6D02}" destId="{91B3CE7B-E262-4687-80E5-D5BEFB83275A}" srcOrd="0" destOrd="0" presId="urn:microsoft.com/office/officeart/2005/8/layout/chevron2"/>
    <dgm:cxn modelId="{7544AF25-D8E0-4816-811C-1539A1391794}" srcId="{49F589D2-B8D9-4E79-B753-02BAF7401625}" destId="{5C886121-FB48-4769-A778-650F18DB6D02}" srcOrd="0" destOrd="0" parTransId="{5A2ACF13-8F53-41E9-A457-E19919954E15}" sibTransId="{94C6EED9-6148-43A4-88EB-5830596603BE}"/>
    <dgm:cxn modelId="{0B6358D7-670C-4A81-8FBA-6957D0393733}" srcId="{F9AB6C09-8924-4DD5-8213-11F25ABD19DA}" destId="{49F589D2-B8D9-4E79-B753-02BAF7401625}" srcOrd="0" destOrd="0" parTransId="{A56AB474-0FAE-486D-AE27-EE3F88098A7F}" sibTransId="{1B7B3BFB-128C-4676-BBEC-34BBE860224B}"/>
    <dgm:cxn modelId="{ED7D9070-87F3-4593-90A2-F81EBB1C19FF}" type="presOf" srcId="{F9AB6C09-8924-4DD5-8213-11F25ABD19DA}" destId="{B5EAC815-291C-47CB-98FA-5F730CA7DD7B}" srcOrd="0" destOrd="0" presId="urn:microsoft.com/office/officeart/2005/8/layout/chevron2"/>
    <dgm:cxn modelId="{3BA769DD-B6A1-44D7-B0EE-2E8F5EC2B9FC}" type="presOf" srcId="{49F589D2-B8D9-4E79-B753-02BAF7401625}" destId="{F63145F6-6A96-48AC-873B-F2DDD7F96164}" srcOrd="0" destOrd="0" presId="urn:microsoft.com/office/officeart/2005/8/layout/chevron2"/>
    <dgm:cxn modelId="{0DE9D7A2-0A8E-46BD-8771-E47406385A0B}" type="presParOf" srcId="{B5EAC815-291C-47CB-98FA-5F730CA7DD7B}" destId="{FEB8EB18-AB1A-4C81-AB6C-8EB8C099426C}" srcOrd="0" destOrd="0" presId="urn:microsoft.com/office/officeart/2005/8/layout/chevron2"/>
    <dgm:cxn modelId="{D814A45F-B6BD-4B6F-9DA4-50912592422A}" type="presParOf" srcId="{FEB8EB18-AB1A-4C81-AB6C-8EB8C099426C}" destId="{F63145F6-6A96-48AC-873B-F2DDD7F96164}" srcOrd="0" destOrd="0" presId="urn:microsoft.com/office/officeart/2005/8/layout/chevron2"/>
    <dgm:cxn modelId="{801288AE-11DF-4E00-9AA6-3E7628719FA5}" type="presParOf" srcId="{FEB8EB18-AB1A-4C81-AB6C-8EB8C099426C}" destId="{91B3CE7B-E262-4687-80E5-D5BEFB83275A}" srcOrd="1" destOrd="0" presId="urn:microsoft.com/office/officeart/2005/8/layout/chevron2"/>
  </dgm:cxnLst>
  <dgm:bg/>
  <dgm:whole/>
</dgm:dataModel>
</file>

<file path=ppt/diagrams/data7.xml><?xml version="1.0" encoding="utf-8"?>
<dgm:dataModel xmlns:dgm="http://schemas.openxmlformats.org/drawingml/2006/diagram" xmlns:a="http://schemas.openxmlformats.org/drawingml/2006/main">
  <dgm:ptLst>
    <dgm:pt modelId="{95C09EAC-B299-4EF4-A520-59981E23A9E5}" type="doc">
      <dgm:prSet loTypeId="urn:microsoft.com/office/officeart/2005/8/layout/chevron2" loCatId="process" qsTypeId="urn:microsoft.com/office/officeart/2005/8/quickstyle/3d3" qsCatId="3D" csTypeId="urn:microsoft.com/office/officeart/2005/8/colors/accent1_2" csCatId="accent1" phldr="1"/>
      <dgm:spPr/>
      <dgm:t>
        <a:bodyPr/>
        <a:lstStyle/>
        <a:p>
          <a:endParaRPr lang="zh-CN" altLang="en-US"/>
        </a:p>
      </dgm:t>
    </dgm:pt>
    <dgm:pt modelId="{D0E2B9B4-A779-4788-B00D-8A044BF642CE}">
      <dgm:prSet phldrT="[文本]"/>
      <dgm:spPr>
        <a:solidFill>
          <a:srgbClr val="FFFF99"/>
        </a:solidFill>
      </dgm:spPr>
      <dgm:t>
        <a:bodyPr/>
        <a:lstStyle/>
        <a:p>
          <a:r>
            <a:rPr lang="zh-CN" altLang="en-US" dirty="0" smtClean="0">
              <a:solidFill>
                <a:schemeClr val="tx1"/>
              </a:solidFill>
            </a:rPr>
            <a:t>步骤</a:t>
          </a:r>
          <a:r>
            <a:rPr lang="en-US" altLang="zh-CN" dirty="0" smtClean="0">
              <a:solidFill>
                <a:schemeClr val="tx1"/>
              </a:solidFill>
            </a:rPr>
            <a:t>4</a:t>
          </a:r>
          <a:endParaRPr lang="zh-CN" altLang="en-US" dirty="0">
            <a:solidFill>
              <a:schemeClr val="tx1"/>
            </a:solidFill>
          </a:endParaRPr>
        </a:p>
      </dgm:t>
    </dgm:pt>
    <dgm:pt modelId="{721932A4-C77F-48E4-B3D2-B375BD10E20A}" type="parTrans" cxnId="{EEC811EF-1F49-4E1A-A141-9F595F96FBE6}">
      <dgm:prSet/>
      <dgm:spPr/>
      <dgm:t>
        <a:bodyPr/>
        <a:lstStyle/>
        <a:p>
          <a:endParaRPr lang="zh-CN" altLang="en-US"/>
        </a:p>
      </dgm:t>
    </dgm:pt>
    <dgm:pt modelId="{BBB1103D-F22A-41E5-BCE9-85B72588E71B}" type="sibTrans" cxnId="{EEC811EF-1F49-4E1A-A141-9F595F96FBE6}">
      <dgm:prSet/>
      <dgm:spPr/>
      <dgm:t>
        <a:bodyPr/>
        <a:lstStyle/>
        <a:p>
          <a:endParaRPr lang="zh-CN" altLang="en-US"/>
        </a:p>
      </dgm:t>
    </dgm:pt>
    <dgm:pt modelId="{C5622D5B-5394-4FA6-B2BD-7EB8FB03D350}">
      <dgm:prSet phldrT="[文本]" custT="1"/>
      <dgm:spPr>
        <a:solidFill>
          <a:srgbClr val="FFFF99">
            <a:alpha val="90000"/>
          </a:srgbClr>
        </a:solidFill>
      </dgm:spPr>
      <dgm:t>
        <a:bodyPr/>
        <a:lstStyle/>
        <a:p>
          <a:r>
            <a:rPr lang="zh-CN" altLang="en-US" sz="1400" b="1" dirty="0" smtClean="0"/>
            <a:t>学习中心</a:t>
          </a:r>
          <a:r>
            <a:rPr lang="zh-CN" altLang="en-US" sz="1400" b="1" dirty="0" smtClean="0">
              <a:solidFill>
                <a:srgbClr val="FF0000"/>
              </a:solidFill>
            </a:rPr>
            <a:t>如有</a:t>
          </a:r>
          <a:r>
            <a:rPr lang="zh-CN" altLang="en-US" sz="1400" b="1" dirty="0" smtClean="0"/>
            <a:t>自拟题目，汇总好以后统一传给总校老师，再由总校老师导入平台内</a:t>
          </a:r>
          <a:endParaRPr lang="zh-CN" altLang="en-US" sz="1400" dirty="0"/>
        </a:p>
      </dgm:t>
    </dgm:pt>
    <dgm:pt modelId="{C7DB3ACA-2D61-4B35-98B2-428E4E1FF039}" type="parTrans" cxnId="{A2C59A08-C065-4557-A551-8298CE6D4916}">
      <dgm:prSet/>
      <dgm:spPr/>
      <dgm:t>
        <a:bodyPr/>
        <a:lstStyle/>
        <a:p>
          <a:endParaRPr lang="zh-CN" altLang="en-US"/>
        </a:p>
      </dgm:t>
    </dgm:pt>
    <dgm:pt modelId="{A0C69A1C-C5D4-45FD-8797-71C8283594C9}" type="sibTrans" cxnId="{A2C59A08-C065-4557-A551-8298CE6D4916}">
      <dgm:prSet/>
      <dgm:spPr/>
      <dgm:t>
        <a:bodyPr/>
        <a:lstStyle/>
        <a:p>
          <a:endParaRPr lang="zh-CN" altLang="en-US"/>
        </a:p>
      </dgm:t>
    </dgm:pt>
    <dgm:pt modelId="{F6FBC916-960C-4D1E-84C5-1A7F1F51BACB}" type="pres">
      <dgm:prSet presAssocID="{95C09EAC-B299-4EF4-A520-59981E23A9E5}" presName="linearFlow" presStyleCnt="0">
        <dgm:presLayoutVars>
          <dgm:dir/>
          <dgm:animLvl val="lvl"/>
          <dgm:resizeHandles val="exact"/>
        </dgm:presLayoutVars>
      </dgm:prSet>
      <dgm:spPr/>
      <dgm:t>
        <a:bodyPr/>
        <a:lstStyle/>
        <a:p>
          <a:endParaRPr lang="zh-CN" altLang="en-US"/>
        </a:p>
      </dgm:t>
    </dgm:pt>
    <dgm:pt modelId="{DC57926D-F17E-4FC5-AF45-1B9D245943CF}" type="pres">
      <dgm:prSet presAssocID="{D0E2B9B4-A779-4788-B00D-8A044BF642CE}" presName="composite" presStyleCnt="0"/>
      <dgm:spPr/>
    </dgm:pt>
    <dgm:pt modelId="{9B501054-0CA4-4EE2-A15C-FE4F545ABB39}" type="pres">
      <dgm:prSet presAssocID="{D0E2B9B4-A779-4788-B00D-8A044BF642CE}" presName="parentText" presStyleLbl="alignNode1" presStyleIdx="0" presStyleCnt="1">
        <dgm:presLayoutVars>
          <dgm:chMax val="1"/>
          <dgm:bulletEnabled val="1"/>
        </dgm:presLayoutVars>
      </dgm:prSet>
      <dgm:spPr/>
      <dgm:t>
        <a:bodyPr/>
        <a:lstStyle/>
        <a:p>
          <a:endParaRPr lang="zh-CN" altLang="en-US"/>
        </a:p>
      </dgm:t>
    </dgm:pt>
    <dgm:pt modelId="{79B0B55C-57BF-4411-BB79-C1452B284484}" type="pres">
      <dgm:prSet presAssocID="{D0E2B9B4-A779-4788-B00D-8A044BF642CE}" presName="descendantText" presStyleLbl="alignAcc1" presStyleIdx="0" presStyleCnt="1">
        <dgm:presLayoutVars>
          <dgm:bulletEnabled val="1"/>
        </dgm:presLayoutVars>
      </dgm:prSet>
      <dgm:spPr/>
      <dgm:t>
        <a:bodyPr/>
        <a:lstStyle/>
        <a:p>
          <a:endParaRPr lang="zh-CN" altLang="en-US"/>
        </a:p>
      </dgm:t>
    </dgm:pt>
  </dgm:ptLst>
  <dgm:cxnLst>
    <dgm:cxn modelId="{F392CEE3-A00F-4B87-BC67-5D23487DEA66}" type="presOf" srcId="{C5622D5B-5394-4FA6-B2BD-7EB8FB03D350}" destId="{79B0B55C-57BF-4411-BB79-C1452B284484}" srcOrd="0" destOrd="0" presId="urn:microsoft.com/office/officeart/2005/8/layout/chevron2"/>
    <dgm:cxn modelId="{EEC811EF-1F49-4E1A-A141-9F595F96FBE6}" srcId="{95C09EAC-B299-4EF4-A520-59981E23A9E5}" destId="{D0E2B9B4-A779-4788-B00D-8A044BF642CE}" srcOrd="0" destOrd="0" parTransId="{721932A4-C77F-48E4-B3D2-B375BD10E20A}" sibTransId="{BBB1103D-F22A-41E5-BCE9-85B72588E71B}"/>
    <dgm:cxn modelId="{865CCE49-C1B8-4E8C-B80B-5AC60DD976F3}" type="presOf" srcId="{D0E2B9B4-A779-4788-B00D-8A044BF642CE}" destId="{9B501054-0CA4-4EE2-A15C-FE4F545ABB39}" srcOrd="0" destOrd="0" presId="urn:microsoft.com/office/officeart/2005/8/layout/chevron2"/>
    <dgm:cxn modelId="{E5313DC7-2259-4211-8F75-CABF512A7A37}" type="presOf" srcId="{95C09EAC-B299-4EF4-A520-59981E23A9E5}" destId="{F6FBC916-960C-4D1E-84C5-1A7F1F51BACB}" srcOrd="0" destOrd="0" presId="urn:microsoft.com/office/officeart/2005/8/layout/chevron2"/>
    <dgm:cxn modelId="{A2C59A08-C065-4557-A551-8298CE6D4916}" srcId="{D0E2B9B4-A779-4788-B00D-8A044BF642CE}" destId="{C5622D5B-5394-4FA6-B2BD-7EB8FB03D350}" srcOrd="0" destOrd="0" parTransId="{C7DB3ACA-2D61-4B35-98B2-428E4E1FF039}" sibTransId="{A0C69A1C-C5D4-45FD-8797-71C8283594C9}"/>
    <dgm:cxn modelId="{20D7505F-5447-4D0B-941D-0AD39D72CFE8}" type="presParOf" srcId="{F6FBC916-960C-4D1E-84C5-1A7F1F51BACB}" destId="{DC57926D-F17E-4FC5-AF45-1B9D245943CF}" srcOrd="0" destOrd="0" presId="urn:microsoft.com/office/officeart/2005/8/layout/chevron2"/>
    <dgm:cxn modelId="{5248B260-439C-4669-A458-10E4DF1AB6B1}" type="presParOf" srcId="{DC57926D-F17E-4FC5-AF45-1B9D245943CF}" destId="{9B501054-0CA4-4EE2-A15C-FE4F545ABB39}" srcOrd="0" destOrd="0" presId="urn:microsoft.com/office/officeart/2005/8/layout/chevron2"/>
    <dgm:cxn modelId="{EEEA6012-86B7-4D7E-B21F-2B1A66AAD6C1}" type="presParOf" srcId="{DC57926D-F17E-4FC5-AF45-1B9D245943CF}" destId="{79B0B55C-57BF-4411-BB79-C1452B284484}" srcOrd="1" destOrd="0" presId="urn:microsoft.com/office/officeart/2005/8/layout/chevron2"/>
  </dgm:cxnLst>
  <dgm:bg>
    <a:noFill/>
  </dgm:bg>
  <dgm:whole/>
</dgm:dataModel>
</file>

<file path=ppt/diagrams/data8.xml><?xml version="1.0" encoding="utf-8"?>
<dgm:dataModel xmlns:dgm="http://schemas.openxmlformats.org/drawingml/2006/diagram" xmlns:a="http://schemas.openxmlformats.org/drawingml/2006/main">
  <dgm:ptLst>
    <dgm:pt modelId="{4762D038-0292-46D5-869B-4F820EC34D0F}"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zh-CN" altLang="en-US"/>
        </a:p>
      </dgm:t>
    </dgm:pt>
    <dgm:pt modelId="{75E96C59-95A2-4606-AB92-ABF2E5E779CD}">
      <dgm:prSet phldrT="[文本]"/>
      <dgm:spPr>
        <a:solidFill>
          <a:srgbClr val="FFFF99"/>
        </a:solidFill>
      </dgm:spPr>
      <dgm:t>
        <a:bodyPr/>
        <a:lstStyle/>
        <a:p>
          <a:r>
            <a:rPr lang="zh-CN" altLang="en-US" dirty="0" smtClean="0">
              <a:solidFill>
                <a:schemeClr val="tx1"/>
              </a:solidFill>
            </a:rPr>
            <a:t>步骤</a:t>
          </a:r>
          <a:r>
            <a:rPr lang="en-US" altLang="zh-CN" dirty="0" smtClean="0">
              <a:solidFill>
                <a:schemeClr val="tx1"/>
              </a:solidFill>
            </a:rPr>
            <a:t>5</a:t>
          </a:r>
          <a:endParaRPr lang="zh-CN" altLang="en-US" dirty="0">
            <a:solidFill>
              <a:schemeClr val="tx1"/>
            </a:solidFill>
          </a:endParaRPr>
        </a:p>
      </dgm:t>
    </dgm:pt>
    <dgm:pt modelId="{E93851B4-6700-4E0E-A129-090D870C526D}" type="parTrans" cxnId="{007F866C-ED3B-44C8-9DA6-B945C01E47E5}">
      <dgm:prSet/>
      <dgm:spPr/>
      <dgm:t>
        <a:bodyPr/>
        <a:lstStyle/>
        <a:p>
          <a:endParaRPr lang="zh-CN" altLang="en-US"/>
        </a:p>
      </dgm:t>
    </dgm:pt>
    <dgm:pt modelId="{0CAA69F5-FF61-4429-866B-D59BFF234ED6}" type="sibTrans" cxnId="{007F866C-ED3B-44C8-9DA6-B945C01E47E5}">
      <dgm:prSet/>
      <dgm:spPr/>
      <dgm:t>
        <a:bodyPr/>
        <a:lstStyle/>
        <a:p>
          <a:endParaRPr lang="zh-CN" altLang="en-US"/>
        </a:p>
      </dgm:t>
    </dgm:pt>
    <dgm:pt modelId="{CF9E468F-430A-4DA5-B71F-2EB64BF5B799}">
      <dgm:prSet phldrT="[文本]" custT="1"/>
      <dgm:spPr>
        <a:solidFill>
          <a:srgbClr val="FFFF99">
            <a:alpha val="90000"/>
          </a:srgbClr>
        </a:solidFill>
      </dgm:spPr>
      <dgm:t>
        <a:bodyPr/>
        <a:lstStyle/>
        <a:p>
          <a:r>
            <a:rPr lang="zh-CN" altLang="en-US" sz="1400" b="1" dirty="0" smtClean="0"/>
            <a:t>学生选择完题目后，点选学生姓名，然后给学生指定指导老师</a:t>
          </a:r>
          <a:endParaRPr lang="zh-CN" altLang="en-US" sz="1400" dirty="0"/>
        </a:p>
      </dgm:t>
    </dgm:pt>
    <dgm:pt modelId="{D8F401EF-503E-42C5-89BA-46CCC00C5A4F}" type="parTrans" cxnId="{55AA9810-3E29-4828-AC23-535C58F9981C}">
      <dgm:prSet/>
      <dgm:spPr/>
      <dgm:t>
        <a:bodyPr/>
        <a:lstStyle/>
        <a:p>
          <a:endParaRPr lang="zh-CN" altLang="en-US"/>
        </a:p>
      </dgm:t>
    </dgm:pt>
    <dgm:pt modelId="{0B8EA0C0-CE4F-4247-BBA1-7CC1CF77D176}" type="sibTrans" cxnId="{55AA9810-3E29-4828-AC23-535C58F9981C}">
      <dgm:prSet/>
      <dgm:spPr/>
      <dgm:t>
        <a:bodyPr/>
        <a:lstStyle/>
        <a:p>
          <a:endParaRPr lang="zh-CN" altLang="en-US"/>
        </a:p>
      </dgm:t>
    </dgm:pt>
    <dgm:pt modelId="{CAEACED6-90BC-49CD-88DC-BEC34CAFBAEB}" type="pres">
      <dgm:prSet presAssocID="{4762D038-0292-46D5-869B-4F820EC34D0F}" presName="linearFlow" presStyleCnt="0">
        <dgm:presLayoutVars>
          <dgm:dir/>
          <dgm:animLvl val="lvl"/>
          <dgm:resizeHandles val="exact"/>
        </dgm:presLayoutVars>
      </dgm:prSet>
      <dgm:spPr/>
      <dgm:t>
        <a:bodyPr/>
        <a:lstStyle/>
        <a:p>
          <a:endParaRPr lang="zh-CN" altLang="en-US"/>
        </a:p>
      </dgm:t>
    </dgm:pt>
    <dgm:pt modelId="{CE61E7F6-7415-4DE6-977C-ED6B94FA774A}" type="pres">
      <dgm:prSet presAssocID="{75E96C59-95A2-4606-AB92-ABF2E5E779CD}" presName="composite" presStyleCnt="0"/>
      <dgm:spPr/>
    </dgm:pt>
    <dgm:pt modelId="{A355D97A-C177-4514-A8FA-E3EADE3B7722}" type="pres">
      <dgm:prSet presAssocID="{75E96C59-95A2-4606-AB92-ABF2E5E779CD}" presName="parentText" presStyleLbl="alignNode1" presStyleIdx="0" presStyleCnt="1">
        <dgm:presLayoutVars>
          <dgm:chMax val="1"/>
          <dgm:bulletEnabled val="1"/>
        </dgm:presLayoutVars>
      </dgm:prSet>
      <dgm:spPr/>
      <dgm:t>
        <a:bodyPr/>
        <a:lstStyle/>
        <a:p>
          <a:endParaRPr lang="zh-CN" altLang="en-US"/>
        </a:p>
      </dgm:t>
    </dgm:pt>
    <dgm:pt modelId="{31653247-ECB3-42FC-A912-6A50EA6B8422}" type="pres">
      <dgm:prSet presAssocID="{75E96C59-95A2-4606-AB92-ABF2E5E779CD}" presName="descendantText" presStyleLbl="alignAcc1" presStyleIdx="0" presStyleCnt="1" custLinFactNeighborX="70334" custLinFactNeighborY="-24934">
        <dgm:presLayoutVars>
          <dgm:bulletEnabled val="1"/>
        </dgm:presLayoutVars>
      </dgm:prSet>
      <dgm:spPr/>
      <dgm:t>
        <a:bodyPr/>
        <a:lstStyle/>
        <a:p>
          <a:endParaRPr lang="zh-CN" altLang="en-US"/>
        </a:p>
      </dgm:t>
    </dgm:pt>
  </dgm:ptLst>
  <dgm:cxnLst>
    <dgm:cxn modelId="{F90D2C2F-0CE1-4474-985B-1E626060B092}" type="presOf" srcId="{4762D038-0292-46D5-869B-4F820EC34D0F}" destId="{CAEACED6-90BC-49CD-88DC-BEC34CAFBAEB}" srcOrd="0" destOrd="0" presId="urn:microsoft.com/office/officeart/2005/8/layout/chevron2"/>
    <dgm:cxn modelId="{007F866C-ED3B-44C8-9DA6-B945C01E47E5}" srcId="{4762D038-0292-46D5-869B-4F820EC34D0F}" destId="{75E96C59-95A2-4606-AB92-ABF2E5E779CD}" srcOrd="0" destOrd="0" parTransId="{E93851B4-6700-4E0E-A129-090D870C526D}" sibTransId="{0CAA69F5-FF61-4429-866B-D59BFF234ED6}"/>
    <dgm:cxn modelId="{608163CD-23E8-4802-B98A-6D1704597738}" type="presOf" srcId="{CF9E468F-430A-4DA5-B71F-2EB64BF5B799}" destId="{31653247-ECB3-42FC-A912-6A50EA6B8422}" srcOrd="0" destOrd="0" presId="urn:microsoft.com/office/officeart/2005/8/layout/chevron2"/>
    <dgm:cxn modelId="{5CBAA262-2DD3-495B-803E-F65A5F938173}" type="presOf" srcId="{75E96C59-95A2-4606-AB92-ABF2E5E779CD}" destId="{A355D97A-C177-4514-A8FA-E3EADE3B7722}" srcOrd="0" destOrd="0" presId="urn:microsoft.com/office/officeart/2005/8/layout/chevron2"/>
    <dgm:cxn modelId="{55AA9810-3E29-4828-AC23-535C58F9981C}" srcId="{75E96C59-95A2-4606-AB92-ABF2E5E779CD}" destId="{CF9E468F-430A-4DA5-B71F-2EB64BF5B799}" srcOrd="0" destOrd="0" parTransId="{D8F401EF-503E-42C5-89BA-46CCC00C5A4F}" sibTransId="{0B8EA0C0-CE4F-4247-BBA1-7CC1CF77D176}"/>
    <dgm:cxn modelId="{B03B7540-0262-4F97-9344-5345875AF975}" type="presParOf" srcId="{CAEACED6-90BC-49CD-88DC-BEC34CAFBAEB}" destId="{CE61E7F6-7415-4DE6-977C-ED6B94FA774A}" srcOrd="0" destOrd="0" presId="urn:microsoft.com/office/officeart/2005/8/layout/chevron2"/>
    <dgm:cxn modelId="{6355A249-9BED-4069-A733-0DA5F35FBB24}" type="presParOf" srcId="{CE61E7F6-7415-4DE6-977C-ED6B94FA774A}" destId="{A355D97A-C177-4514-A8FA-E3EADE3B7722}" srcOrd="0" destOrd="0" presId="urn:microsoft.com/office/officeart/2005/8/layout/chevron2"/>
    <dgm:cxn modelId="{3EC2727D-959D-4D08-B680-A6EC8BA78C93}" type="presParOf" srcId="{CE61E7F6-7415-4DE6-977C-ED6B94FA774A}" destId="{31653247-ECB3-42FC-A912-6A50EA6B8422}" srcOrd="1" destOrd="0" presId="urn:microsoft.com/office/officeart/2005/8/layout/chevron2"/>
  </dgm:cxnLst>
  <dgm:bg/>
  <dgm:whole/>
</dgm:dataModel>
</file>

<file path=ppt/diagrams/data9.xml><?xml version="1.0" encoding="utf-8"?>
<dgm:dataModel xmlns:dgm="http://schemas.openxmlformats.org/drawingml/2006/diagram" xmlns:a="http://schemas.openxmlformats.org/drawingml/2006/main">
  <dgm:ptLst>
    <dgm:pt modelId="{8EA94EB8-172A-49D0-AE35-2A8D7224190F}" type="doc">
      <dgm:prSet loTypeId="urn:microsoft.com/office/officeart/2005/8/layout/hierarchy6" loCatId="hierarchy" qsTypeId="urn:microsoft.com/office/officeart/2005/8/quickstyle/3d2" qsCatId="3D" csTypeId="urn:microsoft.com/office/officeart/2005/8/colors/accent6_4" csCatId="accent6" phldr="1"/>
      <dgm:spPr/>
      <dgm:t>
        <a:bodyPr/>
        <a:lstStyle/>
        <a:p>
          <a:endParaRPr lang="zh-CN" altLang="en-US"/>
        </a:p>
      </dgm:t>
    </dgm:pt>
    <dgm:pt modelId="{BDEBEC6E-219B-404A-AE53-BF6A8ECDEF88}">
      <dgm:prSet phldrT="[文本]" custT="1"/>
      <dgm:spPr/>
      <dgm:t>
        <a:bodyPr/>
        <a:lstStyle/>
        <a:p>
          <a:r>
            <a:rPr lang="zh-CN" altLang="en-US" sz="2800" dirty="0" smtClean="0"/>
            <a:t>指导老师操作</a:t>
          </a:r>
          <a:endParaRPr lang="zh-CN" altLang="en-US" sz="2800" dirty="0"/>
        </a:p>
      </dgm:t>
    </dgm:pt>
    <dgm:pt modelId="{2A58D415-1F0A-4EB2-A86A-A3A90F18851F}" type="parTrans" cxnId="{1D27FB57-C4D8-4DE8-A35B-A5DFB93E4349}">
      <dgm:prSet/>
      <dgm:spPr/>
      <dgm:t>
        <a:bodyPr/>
        <a:lstStyle/>
        <a:p>
          <a:endParaRPr lang="zh-CN" altLang="en-US"/>
        </a:p>
      </dgm:t>
    </dgm:pt>
    <dgm:pt modelId="{A51D1870-A1A4-4A12-820C-72B826922433}" type="sibTrans" cxnId="{1D27FB57-C4D8-4DE8-A35B-A5DFB93E4349}">
      <dgm:prSet/>
      <dgm:spPr/>
      <dgm:t>
        <a:bodyPr/>
        <a:lstStyle/>
        <a:p>
          <a:endParaRPr lang="zh-CN" altLang="en-US"/>
        </a:p>
      </dgm:t>
    </dgm:pt>
    <dgm:pt modelId="{8F1F6CE6-3125-4A1E-8C39-CD8191034ED4}">
      <dgm:prSet phldrT="[文本]"/>
      <dgm:spPr/>
      <dgm:t>
        <a:bodyPr/>
        <a:lstStyle/>
        <a:p>
          <a:r>
            <a:rPr lang="zh-CN" altLang="en-US" dirty="0" smtClean="0"/>
            <a:t>审核初稿，评分，提出修改意见</a:t>
          </a:r>
          <a:endParaRPr lang="zh-CN" altLang="en-US" dirty="0"/>
        </a:p>
      </dgm:t>
    </dgm:pt>
    <dgm:pt modelId="{5FE96EB0-FE33-4C2C-846A-AD3D1D65E4EC}" type="parTrans" cxnId="{787D734A-7790-4B75-AEBC-96849008C317}">
      <dgm:prSet/>
      <dgm:spPr/>
      <dgm:t>
        <a:bodyPr/>
        <a:lstStyle/>
        <a:p>
          <a:endParaRPr lang="zh-CN" altLang="en-US"/>
        </a:p>
      </dgm:t>
    </dgm:pt>
    <dgm:pt modelId="{C5A3CC9D-D9DA-4AF9-975D-05A501CAB65B}" type="sibTrans" cxnId="{787D734A-7790-4B75-AEBC-96849008C317}">
      <dgm:prSet/>
      <dgm:spPr/>
      <dgm:t>
        <a:bodyPr/>
        <a:lstStyle/>
        <a:p>
          <a:endParaRPr lang="zh-CN" altLang="en-US"/>
        </a:p>
      </dgm:t>
    </dgm:pt>
    <dgm:pt modelId="{099BC098-D19C-4A12-B4D6-3634ABF93B7A}">
      <dgm:prSet phldrT="[文本]"/>
      <dgm:spPr/>
      <dgm:t>
        <a:bodyPr/>
        <a:lstStyle/>
        <a:p>
          <a:r>
            <a:rPr lang="zh-CN" altLang="en-US" dirty="0" smtClean="0"/>
            <a:t>审核复稿，评分，提交修改意见</a:t>
          </a:r>
          <a:endParaRPr lang="zh-CN" altLang="en-US" dirty="0"/>
        </a:p>
      </dgm:t>
    </dgm:pt>
    <dgm:pt modelId="{803389F6-9BAC-42B0-BA08-017036630C0A}" type="parTrans" cxnId="{14628CBF-F988-4340-A758-5B84C2664363}">
      <dgm:prSet/>
      <dgm:spPr/>
      <dgm:t>
        <a:bodyPr/>
        <a:lstStyle/>
        <a:p>
          <a:endParaRPr lang="zh-CN" altLang="en-US"/>
        </a:p>
      </dgm:t>
    </dgm:pt>
    <dgm:pt modelId="{9C9B803A-836F-457A-A180-6A354A80E657}" type="sibTrans" cxnId="{14628CBF-F988-4340-A758-5B84C2664363}">
      <dgm:prSet/>
      <dgm:spPr/>
      <dgm:t>
        <a:bodyPr/>
        <a:lstStyle/>
        <a:p>
          <a:endParaRPr lang="zh-CN" altLang="en-US"/>
        </a:p>
      </dgm:t>
    </dgm:pt>
    <dgm:pt modelId="{95408790-484F-4618-9465-1A04C5DFE09A}">
      <dgm:prSet phldrT="[文本]"/>
      <dgm:spPr/>
      <dgm:t>
        <a:bodyPr/>
        <a:lstStyle/>
        <a:p>
          <a:r>
            <a:rPr lang="zh-CN" altLang="en-US" dirty="0" smtClean="0"/>
            <a:t>审核终稿，评分，给出是否可答辩意见</a:t>
          </a:r>
          <a:endParaRPr lang="zh-CN" altLang="en-US" dirty="0"/>
        </a:p>
      </dgm:t>
    </dgm:pt>
    <dgm:pt modelId="{C3F9CF04-57DA-4053-8DC0-DE9CDFD0EBB2}" type="parTrans" cxnId="{E618ACBF-4AB8-4826-ADE4-7B6CD498140E}">
      <dgm:prSet/>
      <dgm:spPr/>
      <dgm:t>
        <a:bodyPr/>
        <a:lstStyle/>
        <a:p>
          <a:endParaRPr lang="zh-CN" altLang="en-US"/>
        </a:p>
      </dgm:t>
    </dgm:pt>
    <dgm:pt modelId="{5ADF3DF4-55D4-4D18-AAFD-681A4F3B54B5}" type="sibTrans" cxnId="{E618ACBF-4AB8-4826-ADE4-7B6CD498140E}">
      <dgm:prSet/>
      <dgm:spPr/>
      <dgm:t>
        <a:bodyPr/>
        <a:lstStyle/>
        <a:p>
          <a:endParaRPr lang="zh-CN" altLang="en-US"/>
        </a:p>
      </dgm:t>
    </dgm:pt>
    <dgm:pt modelId="{FDB92079-802B-4511-9150-753F41E45B39}">
      <dgm:prSet phldrT="[文本]"/>
      <dgm:spPr/>
      <dgm:t>
        <a:bodyPr/>
        <a:lstStyle/>
        <a:p>
          <a:r>
            <a:rPr lang="zh-CN" altLang="en-US" dirty="0" smtClean="0"/>
            <a:t>书面答辩，提出三个问题</a:t>
          </a:r>
          <a:endParaRPr lang="zh-CN" altLang="en-US" dirty="0"/>
        </a:p>
      </dgm:t>
    </dgm:pt>
    <dgm:pt modelId="{30480C49-3006-4007-B9F6-E324F0EFFFDC}" type="parTrans" cxnId="{AEDB6865-19F3-4565-83D5-D04B2CB0F908}">
      <dgm:prSet/>
      <dgm:spPr/>
      <dgm:t>
        <a:bodyPr/>
        <a:lstStyle/>
        <a:p>
          <a:endParaRPr lang="zh-CN" altLang="en-US"/>
        </a:p>
      </dgm:t>
    </dgm:pt>
    <dgm:pt modelId="{5726BBF1-27B0-4461-9479-79D720D819B2}" type="sibTrans" cxnId="{AEDB6865-19F3-4565-83D5-D04B2CB0F908}">
      <dgm:prSet/>
      <dgm:spPr/>
      <dgm:t>
        <a:bodyPr/>
        <a:lstStyle/>
        <a:p>
          <a:endParaRPr lang="zh-CN" altLang="en-US"/>
        </a:p>
      </dgm:t>
    </dgm:pt>
    <dgm:pt modelId="{289AF697-10BC-4DA8-BE1F-A19EFD4FB572}">
      <dgm:prSet phldrT="[文本]"/>
      <dgm:spPr/>
      <dgm:t>
        <a:bodyPr/>
        <a:lstStyle/>
        <a:p>
          <a:r>
            <a:rPr lang="zh-CN" altLang="en-US" dirty="0" smtClean="0"/>
            <a:t>根据时间现场答辩</a:t>
          </a:r>
          <a:endParaRPr lang="zh-CN" altLang="en-US" dirty="0"/>
        </a:p>
      </dgm:t>
    </dgm:pt>
    <dgm:pt modelId="{14D56876-94E7-4C0C-AA59-4D15FD9CAC1B}" type="parTrans" cxnId="{0A9CA4F6-EF82-4333-9FBF-E2C05C7D1A7B}">
      <dgm:prSet/>
      <dgm:spPr/>
      <dgm:t>
        <a:bodyPr/>
        <a:lstStyle/>
        <a:p>
          <a:endParaRPr lang="zh-CN" altLang="en-US"/>
        </a:p>
      </dgm:t>
    </dgm:pt>
    <dgm:pt modelId="{09347859-7778-46EE-B69C-45AE71DEB1C6}" type="sibTrans" cxnId="{0A9CA4F6-EF82-4333-9FBF-E2C05C7D1A7B}">
      <dgm:prSet/>
      <dgm:spPr/>
      <dgm:t>
        <a:bodyPr/>
        <a:lstStyle/>
        <a:p>
          <a:endParaRPr lang="zh-CN" altLang="en-US"/>
        </a:p>
      </dgm:t>
    </dgm:pt>
    <dgm:pt modelId="{C6BA8FA0-A6F6-40E9-B495-D0E776859463}" type="pres">
      <dgm:prSet presAssocID="{8EA94EB8-172A-49D0-AE35-2A8D7224190F}" presName="mainComposite" presStyleCnt="0">
        <dgm:presLayoutVars>
          <dgm:chPref val="1"/>
          <dgm:dir/>
          <dgm:animOne val="branch"/>
          <dgm:animLvl val="lvl"/>
          <dgm:resizeHandles val="exact"/>
        </dgm:presLayoutVars>
      </dgm:prSet>
      <dgm:spPr/>
      <dgm:t>
        <a:bodyPr/>
        <a:lstStyle/>
        <a:p>
          <a:endParaRPr lang="zh-CN" altLang="en-US"/>
        </a:p>
      </dgm:t>
    </dgm:pt>
    <dgm:pt modelId="{4D24129E-3789-4178-B2CA-32DC68357BEA}" type="pres">
      <dgm:prSet presAssocID="{8EA94EB8-172A-49D0-AE35-2A8D7224190F}" presName="hierFlow" presStyleCnt="0"/>
      <dgm:spPr/>
      <dgm:t>
        <a:bodyPr/>
        <a:lstStyle/>
        <a:p>
          <a:endParaRPr lang="zh-CN" altLang="en-US"/>
        </a:p>
      </dgm:t>
    </dgm:pt>
    <dgm:pt modelId="{10979D60-EA7D-4FF4-AED5-44924060A1B1}" type="pres">
      <dgm:prSet presAssocID="{8EA94EB8-172A-49D0-AE35-2A8D7224190F}" presName="hierChild1" presStyleCnt="0">
        <dgm:presLayoutVars>
          <dgm:chPref val="1"/>
          <dgm:animOne val="branch"/>
          <dgm:animLvl val="lvl"/>
        </dgm:presLayoutVars>
      </dgm:prSet>
      <dgm:spPr/>
      <dgm:t>
        <a:bodyPr/>
        <a:lstStyle/>
        <a:p>
          <a:endParaRPr lang="zh-CN" altLang="en-US"/>
        </a:p>
      </dgm:t>
    </dgm:pt>
    <dgm:pt modelId="{F256B015-8E3A-483A-834F-7A345DAF91DB}" type="pres">
      <dgm:prSet presAssocID="{BDEBEC6E-219B-404A-AE53-BF6A8ECDEF88}" presName="Name14" presStyleCnt="0"/>
      <dgm:spPr/>
      <dgm:t>
        <a:bodyPr/>
        <a:lstStyle/>
        <a:p>
          <a:endParaRPr lang="zh-CN" altLang="en-US"/>
        </a:p>
      </dgm:t>
    </dgm:pt>
    <dgm:pt modelId="{2465DABE-33FD-45A7-832B-7B63D49C14B8}" type="pres">
      <dgm:prSet presAssocID="{BDEBEC6E-219B-404A-AE53-BF6A8ECDEF88}" presName="level1Shape" presStyleLbl="node0" presStyleIdx="0" presStyleCnt="1" custScaleX="194943" custScaleY="112163">
        <dgm:presLayoutVars>
          <dgm:chPref val="3"/>
        </dgm:presLayoutVars>
      </dgm:prSet>
      <dgm:spPr/>
      <dgm:t>
        <a:bodyPr/>
        <a:lstStyle/>
        <a:p>
          <a:endParaRPr lang="zh-CN" altLang="en-US"/>
        </a:p>
      </dgm:t>
    </dgm:pt>
    <dgm:pt modelId="{F716E2B6-F6C3-4160-B8EE-6348D0EEAB32}" type="pres">
      <dgm:prSet presAssocID="{BDEBEC6E-219B-404A-AE53-BF6A8ECDEF88}" presName="hierChild2" presStyleCnt="0"/>
      <dgm:spPr/>
      <dgm:t>
        <a:bodyPr/>
        <a:lstStyle/>
        <a:p>
          <a:endParaRPr lang="zh-CN" altLang="en-US"/>
        </a:p>
      </dgm:t>
    </dgm:pt>
    <dgm:pt modelId="{843BB135-B999-4A99-AF34-BF9DE08C50F1}" type="pres">
      <dgm:prSet presAssocID="{5FE96EB0-FE33-4C2C-846A-AD3D1D65E4EC}" presName="Name19" presStyleLbl="parChTrans1D2" presStyleIdx="0" presStyleCnt="5"/>
      <dgm:spPr/>
      <dgm:t>
        <a:bodyPr/>
        <a:lstStyle/>
        <a:p>
          <a:endParaRPr lang="zh-CN" altLang="en-US"/>
        </a:p>
      </dgm:t>
    </dgm:pt>
    <dgm:pt modelId="{B72A3EB3-3764-435B-A8DE-80AC4A869887}" type="pres">
      <dgm:prSet presAssocID="{8F1F6CE6-3125-4A1E-8C39-CD8191034ED4}" presName="Name21" presStyleCnt="0"/>
      <dgm:spPr/>
      <dgm:t>
        <a:bodyPr/>
        <a:lstStyle/>
        <a:p>
          <a:endParaRPr lang="zh-CN" altLang="en-US"/>
        </a:p>
      </dgm:t>
    </dgm:pt>
    <dgm:pt modelId="{8D99F45B-A0AA-45D3-A792-8EF831C5D3FE}" type="pres">
      <dgm:prSet presAssocID="{8F1F6CE6-3125-4A1E-8C39-CD8191034ED4}" presName="level2Shape" presStyleLbl="node2" presStyleIdx="0" presStyleCnt="5" custScaleY="136113"/>
      <dgm:spPr/>
      <dgm:t>
        <a:bodyPr/>
        <a:lstStyle/>
        <a:p>
          <a:endParaRPr lang="zh-CN" altLang="en-US"/>
        </a:p>
      </dgm:t>
    </dgm:pt>
    <dgm:pt modelId="{CA19DB44-280B-4FD3-8CA5-026A06C07583}" type="pres">
      <dgm:prSet presAssocID="{8F1F6CE6-3125-4A1E-8C39-CD8191034ED4}" presName="hierChild3" presStyleCnt="0"/>
      <dgm:spPr/>
      <dgm:t>
        <a:bodyPr/>
        <a:lstStyle/>
        <a:p>
          <a:endParaRPr lang="zh-CN" altLang="en-US"/>
        </a:p>
      </dgm:t>
    </dgm:pt>
    <dgm:pt modelId="{ED408A30-F74D-40A3-9853-3BF494A6C127}" type="pres">
      <dgm:prSet presAssocID="{803389F6-9BAC-42B0-BA08-017036630C0A}" presName="Name19" presStyleLbl="parChTrans1D2" presStyleIdx="1" presStyleCnt="5"/>
      <dgm:spPr/>
      <dgm:t>
        <a:bodyPr/>
        <a:lstStyle/>
        <a:p>
          <a:endParaRPr lang="zh-CN" altLang="en-US"/>
        </a:p>
      </dgm:t>
    </dgm:pt>
    <dgm:pt modelId="{D6467326-949A-4782-AE68-9B7355270086}" type="pres">
      <dgm:prSet presAssocID="{099BC098-D19C-4A12-B4D6-3634ABF93B7A}" presName="Name21" presStyleCnt="0"/>
      <dgm:spPr/>
      <dgm:t>
        <a:bodyPr/>
        <a:lstStyle/>
        <a:p>
          <a:endParaRPr lang="zh-CN" altLang="en-US"/>
        </a:p>
      </dgm:t>
    </dgm:pt>
    <dgm:pt modelId="{FDABC084-F824-45A5-AAE5-B63979D4D57B}" type="pres">
      <dgm:prSet presAssocID="{099BC098-D19C-4A12-B4D6-3634ABF93B7A}" presName="level2Shape" presStyleLbl="node2" presStyleIdx="1" presStyleCnt="5" custScaleY="136113"/>
      <dgm:spPr/>
      <dgm:t>
        <a:bodyPr/>
        <a:lstStyle/>
        <a:p>
          <a:endParaRPr lang="zh-CN" altLang="en-US"/>
        </a:p>
      </dgm:t>
    </dgm:pt>
    <dgm:pt modelId="{F3DABB82-4A08-44D9-B3C5-8D5DD49108E2}" type="pres">
      <dgm:prSet presAssocID="{099BC098-D19C-4A12-B4D6-3634ABF93B7A}" presName="hierChild3" presStyleCnt="0"/>
      <dgm:spPr/>
      <dgm:t>
        <a:bodyPr/>
        <a:lstStyle/>
        <a:p>
          <a:endParaRPr lang="zh-CN" altLang="en-US"/>
        </a:p>
      </dgm:t>
    </dgm:pt>
    <dgm:pt modelId="{EBAD1732-2056-4152-8454-D914BAA367A0}" type="pres">
      <dgm:prSet presAssocID="{C3F9CF04-57DA-4053-8DC0-DE9CDFD0EBB2}" presName="Name19" presStyleLbl="parChTrans1D2" presStyleIdx="2" presStyleCnt="5"/>
      <dgm:spPr/>
      <dgm:t>
        <a:bodyPr/>
        <a:lstStyle/>
        <a:p>
          <a:endParaRPr lang="zh-CN" altLang="en-US"/>
        </a:p>
      </dgm:t>
    </dgm:pt>
    <dgm:pt modelId="{57A9E24F-DC06-4565-8328-C4C238487D44}" type="pres">
      <dgm:prSet presAssocID="{95408790-484F-4618-9465-1A04C5DFE09A}" presName="Name21" presStyleCnt="0"/>
      <dgm:spPr/>
      <dgm:t>
        <a:bodyPr/>
        <a:lstStyle/>
        <a:p>
          <a:endParaRPr lang="zh-CN" altLang="en-US"/>
        </a:p>
      </dgm:t>
    </dgm:pt>
    <dgm:pt modelId="{606369AA-C2C3-46B1-A6FE-5B73CFF351F0}" type="pres">
      <dgm:prSet presAssocID="{95408790-484F-4618-9465-1A04C5DFE09A}" presName="level2Shape" presStyleLbl="node2" presStyleIdx="2" presStyleCnt="5" custScaleY="136113"/>
      <dgm:spPr/>
      <dgm:t>
        <a:bodyPr/>
        <a:lstStyle/>
        <a:p>
          <a:endParaRPr lang="zh-CN" altLang="en-US"/>
        </a:p>
      </dgm:t>
    </dgm:pt>
    <dgm:pt modelId="{782029B3-4284-4B77-8E02-029A4369C5B4}" type="pres">
      <dgm:prSet presAssocID="{95408790-484F-4618-9465-1A04C5DFE09A}" presName="hierChild3" presStyleCnt="0"/>
      <dgm:spPr/>
      <dgm:t>
        <a:bodyPr/>
        <a:lstStyle/>
        <a:p>
          <a:endParaRPr lang="zh-CN" altLang="en-US"/>
        </a:p>
      </dgm:t>
    </dgm:pt>
    <dgm:pt modelId="{E90CC1CE-0CC0-45F9-8D23-D89417ECF5A2}" type="pres">
      <dgm:prSet presAssocID="{30480C49-3006-4007-B9F6-E324F0EFFFDC}" presName="Name19" presStyleLbl="parChTrans1D2" presStyleIdx="3" presStyleCnt="5"/>
      <dgm:spPr/>
      <dgm:t>
        <a:bodyPr/>
        <a:lstStyle/>
        <a:p>
          <a:endParaRPr lang="zh-CN" altLang="en-US"/>
        </a:p>
      </dgm:t>
    </dgm:pt>
    <dgm:pt modelId="{6D9D3017-8872-403B-BA33-446578A1B2B6}" type="pres">
      <dgm:prSet presAssocID="{FDB92079-802B-4511-9150-753F41E45B39}" presName="Name21" presStyleCnt="0"/>
      <dgm:spPr/>
      <dgm:t>
        <a:bodyPr/>
        <a:lstStyle/>
        <a:p>
          <a:endParaRPr lang="zh-CN" altLang="en-US"/>
        </a:p>
      </dgm:t>
    </dgm:pt>
    <dgm:pt modelId="{5832A6A7-502B-4A16-BB8B-777CE43F949D}" type="pres">
      <dgm:prSet presAssocID="{FDB92079-802B-4511-9150-753F41E45B39}" presName="level2Shape" presStyleLbl="node2" presStyleIdx="3" presStyleCnt="5" custScaleY="136113"/>
      <dgm:spPr/>
      <dgm:t>
        <a:bodyPr/>
        <a:lstStyle/>
        <a:p>
          <a:endParaRPr lang="zh-CN" altLang="en-US"/>
        </a:p>
      </dgm:t>
    </dgm:pt>
    <dgm:pt modelId="{A13A0BEC-5C11-4F08-8717-8B06BAEAA23C}" type="pres">
      <dgm:prSet presAssocID="{FDB92079-802B-4511-9150-753F41E45B39}" presName="hierChild3" presStyleCnt="0"/>
      <dgm:spPr/>
      <dgm:t>
        <a:bodyPr/>
        <a:lstStyle/>
        <a:p>
          <a:endParaRPr lang="zh-CN" altLang="en-US"/>
        </a:p>
      </dgm:t>
    </dgm:pt>
    <dgm:pt modelId="{7134D6DE-09A5-45E1-B7E4-BA1D579345E9}" type="pres">
      <dgm:prSet presAssocID="{14D56876-94E7-4C0C-AA59-4D15FD9CAC1B}" presName="Name19" presStyleLbl="parChTrans1D2" presStyleIdx="4" presStyleCnt="5"/>
      <dgm:spPr/>
      <dgm:t>
        <a:bodyPr/>
        <a:lstStyle/>
        <a:p>
          <a:endParaRPr lang="zh-CN" altLang="en-US"/>
        </a:p>
      </dgm:t>
    </dgm:pt>
    <dgm:pt modelId="{418B6138-D525-4795-8C8E-88F7399090FF}" type="pres">
      <dgm:prSet presAssocID="{289AF697-10BC-4DA8-BE1F-A19EFD4FB572}" presName="Name21" presStyleCnt="0"/>
      <dgm:spPr/>
      <dgm:t>
        <a:bodyPr/>
        <a:lstStyle/>
        <a:p>
          <a:endParaRPr lang="zh-CN" altLang="en-US"/>
        </a:p>
      </dgm:t>
    </dgm:pt>
    <dgm:pt modelId="{163D2D06-0263-45AD-AB76-46A885D58356}" type="pres">
      <dgm:prSet presAssocID="{289AF697-10BC-4DA8-BE1F-A19EFD4FB572}" presName="level2Shape" presStyleLbl="node2" presStyleIdx="4" presStyleCnt="5" custScaleY="136113"/>
      <dgm:spPr/>
      <dgm:t>
        <a:bodyPr/>
        <a:lstStyle/>
        <a:p>
          <a:endParaRPr lang="zh-CN" altLang="en-US"/>
        </a:p>
      </dgm:t>
    </dgm:pt>
    <dgm:pt modelId="{166951C4-B6E6-45F8-A90B-7C599240783C}" type="pres">
      <dgm:prSet presAssocID="{289AF697-10BC-4DA8-BE1F-A19EFD4FB572}" presName="hierChild3" presStyleCnt="0"/>
      <dgm:spPr/>
      <dgm:t>
        <a:bodyPr/>
        <a:lstStyle/>
        <a:p>
          <a:endParaRPr lang="zh-CN" altLang="en-US"/>
        </a:p>
      </dgm:t>
    </dgm:pt>
    <dgm:pt modelId="{30D3110E-6639-49C3-8AE8-6BA26E76FAD5}" type="pres">
      <dgm:prSet presAssocID="{8EA94EB8-172A-49D0-AE35-2A8D7224190F}" presName="bgShapesFlow" presStyleCnt="0"/>
      <dgm:spPr/>
      <dgm:t>
        <a:bodyPr/>
        <a:lstStyle/>
        <a:p>
          <a:endParaRPr lang="zh-CN" altLang="en-US"/>
        </a:p>
      </dgm:t>
    </dgm:pt>
  </dgm:ptLst>
  <dgm:cxnLst>
    <dgm:cxn modelId="{5638C0C4-C7AB-49A3-9ADA-29B12EB10B3A}" type="presOf" srcId="{FDB92079-802B-4511-9150-753F41E45B39}" destId="{5832A6A7-502B-4A16-BB8B-777CE43F949D}" srcOrd="0" destOrd="0" presId="urn:microsoft.com/office/officeart/2005/8/layout/hierarchy6"/>
    <dgm:cxn modelId="{1D27FB57-C4D8-4DE8-A35B-A5DFB93E4349}" srcId="{8EA94EB8-172A-49D0-AE35-2A8D7224190F}" destId="{BDEBEC6E-219B-404A-AE53-BF6A8ECDEF88}" srcOrd="0" destOrd="0" parTransId="{2A58D415-1F0A-4EB2-A86A-A3A90F18851F}" sibTransId="{A51D1870-A1A4-4A12-820C-72B826922433}"/>
    <dgm:cxn modelId="{131AAD3D-521D-4880-AA4E-36B80E21BC14}" type="presOf" srcId="{30480C49-3006-4007-B9F6-E324F0EFFFDC}" destId="{E90CC1CE-0CC0-45F9-8D23-D89417ECF5A2}" srcOrd="0" destOrd="0" presId="urn:microsoft.com/office/officeart/2005/8/layout/hierarchy6"/>
    <dgm:cxn modelId="{B117F0B3-BCDE-4445-A9C0-885ED73ECC25}" type="presOf" srcId="{8EA94EB8-172A-49D0-AE35-2A8D7224190F}" destId="{C6BA8FA0-A6F6-40E9-B495-D0E776859463}" srcOrd="0" destOrd="0" presId="urn:microsoft.com/office/officeart/2005/8/layout/hierarchy6"/>
    <dgm:cxn modelId="{0A9CA4F6-EF82-4333-9FBF-E2C05C7D1A7B}" srcId="{BDEBEC6E-219B-404A-AE53-BF6A8ECDEF88}" destId="{289AF697-10BC-4DA8-BE1F-A19EFD4FB572}" srcOrd="4" destOrd="0" parTransId="{14D56876-94E7-4C0C-AA59-4D15FD9CAC1B}" sibTransId="{09347859-7778-46EE-B69C-45AE71DEB1C6}"/>
    <dgm:cxn modelId="{CFD0F58B-C623-4A7F-99B0-5FDCF9BE2EA2}" type="presOf" srcId="{14D56876-94E7-4C0C-AA59-4D15FD9CAC1B}" destId="{7134D6DE-09A5-45E1-B7E4-BA1D579345E9}" srcOrd="0" destOrd="0" presId="urn:microsoft.com/office/officeart/2005/8/layout/hierarchy6"/>
    <dgm:cxn modelId="{6B4E13DC-BB87-48D5-932A-761E10F199C5}" type="presOf" srcId="{C3F9CF04-57DA-4053-8DC0-DE9CDFD0EBB2}" destId="{EBAD1732-2056-4152-8454-D914BAA367A0}" srcOrd="0" destOrd="0" presId="urn:microsoft.com/office/officeart/2005/8/layout/hierarchy6"/>
    <dgm:cxn modelId="{D2810524-7BAF-4A01-84DD-D88B0C3375B3}" type="presOf" srcId="{5FE96EB0-FE33-4C2C-846A-AD3D1D65E4EC}" destId="{843BB135-B999-4A99-AF34-BF9DE08C50F1}" srcOrd="0" destOrd="0" presId="urn:microsoft.com/office/officeart/2005/8/layout/hierarchy6"/>
    <dgm:cxn modelId="{27BF624D-FE56-44B1-97DD-12E778C832A1}" type="presOf" srcId="{95408790-484F-4618-9465-1A04C5DFE09A}" destId="{606369AA-C2C3-46B1-A6FE-5B73CFF351F0}" srcOrd="0" destOrd="0" presId="urn:microsoft.com/office/officeart/2005/8/layout/hierarchy6"/>
    <dgm:cxn modelId="{F321C6D3-DD25-42F0-9891-43AA0542ACBE}" type="presOf" srcId="{803389F6-9BAC-42B0-BA08-017036630C0A}" destId="{ED408A30-F74D-40A3-9853-3BF494A6C127}" srcOrd="0" destOrd="0" presId="urn:microsoft.com/office/officeart/2005/8/layout/hierarchy6"/>
    <dgm:cxn modelId="{0B1AF5E3-55A8-40FB-B26B-D507D74F5C89}" type="presOf" srcId="{8F1F6CE6-3125-4A1E-8C39-CD8191034ED4}" destId="{8D99F45B-A0AA-45D3-A792-8EF831C5D3FE}" srcOrd="0" destOrd="0" presId="urn:microsoft.com/office/officeart/2005/8/layout/hierarchy6"/>
    <dgm:cxn modelId="{E618ACBF-4AB8-4826-ADE4-7B6CD498140E}" srcId="{BDEBEC6E-219B-404A-AE53-BF6A8ECDEF88}" destId="{95408790-484F-4618-9465-1A04C5DFE09A}" srcOrd="2" destOrd="0" parTransId="{C3F9CF04-57DA-4053-8DC0-DE9CDFD0EBB2}" sibTransId="{5ADF3DF4-55D4-4D18-AAFD-681A4F3B54B5}"/>
    <dgm:cxn modelId="{1AE9D769-AAAA-4D31-BEAD-E3EF99434A17}" type="presOf" srcId="{289AF697-10BC-4DA8-BE1F-A19EFD4FB572}" destId="{163D2D06-0263-45AD-AB76-46A885D58356}" srcOrd="0" destOrd="0" presId="urn:microsoft.com/office/officeart/2005/8/layout/hierarchy6"/>
    <dgm:cxn modelId="{B42204F6-69EC-4F3B-80E3-0BFA804FDCDF}" type="presOf" srcId="{BDEBEC6E-219B-404A-AE53-BF6A8ECDEF88}" destId="{2465DABE-33FD-45A7-832B-7B63D49C14B8}" srcOrd="0" destOrd="0" presId="urn:microsoft.com/office/officeart/2005/8/layout/hierarchy6"/>
    <dgm:cxn modelId="{787D734A-7790-4B75-AEBC-96849008C317}" srcId="{BDEBEC6E-219B-404A-AE53-BF6A8ECDEF88}" destId="{8F1F6CE6-3125-4A1E-8C39-CD8191034ED4}" srcOrd="0" destOrd="0" parTransId="{5FE96EB0-FE33-4C2C-846A-AD3D1D65E4EC}" sibTransId="{C5A3CC9D-D9DA-4AF9-975D-05A501CAB65B}"/>
    <dgm:cxn modelId="{AEDB6865-19F3-4565-83D5-D04B2CB0F908}" srcId="{BDEBEC6E-219B-404A-AE53-BF6A8ECDEF88}" destId="{FDB92079-802B-4511-9150-753F41E45B39}" srcOrd="3" destOrd="0" parTransId="{30480C49-3006-4007-B9F6-E324F0EFFFDC}" sibTransId="{5726BBF1-27B0-4461-9479-79D720D819B2}"/>
    <dgm:cxn modelId="{14628CBF-F988-4340-A758-5B84C2664363}" srcId="{BDEBEC6E-219B-404A-AE53-BF6A8ECDEF88}" destId="{099BC098-D19C-4A12-B4D6-3634ABF93B7A}" srcOrd="1" destOrd="0" parTransId="{803389F6-9BAC-42B0-BA08-017036630C0A}" sibTransId="{9C9B803A-836F-457A-A180-6A354A80E657}"/>
    <dgm:cxn modelId="{8816EC08-01E2-4335-AFBE-0F245B5BAB1C}" type="presOf" srcId="{099BC098-D19C-4A12-B4D6-3634ABF93B7A}" destId="{FDABC084-F824-45A5-AAE5-B63979D4D57B}" srcOrd="0" destOrd="0" presId="urn:microsoft.com/office/officeart/2005/8/layout/hierarchy6"/>
    <dgm:cxn modelId="{AFE41916-BD1E-4DFA-81B0-871B7A4CAED2}" type="presParOf" srcId="{C6BA8FA0-A6F6-40E9-B495-D0E776859463}" destId="{4D24129E-3789-4178-B2CA-32DC68357BEA}" srcOrd="0" destOrd="0" presId="urn:microsoft.com/office/officeart/2005/8/layout/hierarchy6"/>
    <dgm:cxn modelId="{FD83FEA6-FDCA-41F4-AAE4-CED59C6EB1E4}" type="presParOf" srcId="{4D24129E-3789-4178-B2CA-32DC68357BEA}" destId="{10979D60-EA7D-4FF4-AED5-44924060A1B1}" srcOrd="0" destOrd="0" presId="urn:microsoft.com/office/officeart/2005/8/layout/hierarchy6"/>
    <dgm:cxn modelId="{15BDA070-D190-4A67-8F76-528DE0D8CFE2}" type="presParOf" srcId="{10979D60-EA7D-4FF4-AED5-44924060A1B1}" destId="{F256B015-8E3A-483A-834F-7A345DAF91DB}" srcOrd="0" destOrd="0" presId="urn:microsoft.com/office/officeart/2005/8/layout/hierarchy6"/>
    <dgm:cxn modelId="{9EBDE500-D4F2-4E57-8B41-60B51692456B}" type="presParOf" srcId="{F256B015-8E3A-483A-834F-7A345DAF91DB}" destId="{2465DABE-33FD-45A7-832B-7B63D49C14B8}" srcOrd="0" destOrd="0" presId="urn:microsoft.com/office/officeart/2005/8/layout/hierarchy6"/>
    <dgm:cxn modelId="{01A00CF6-F131-42F5-A441-B55CE5E6A913}" type="presParOf" srcId="{F256B015-8E3A-483A-834F-7A345DAF91DB}" destId="{F716E2B6-F6C3-4160-B8EE-6348D0EEAB32}" srcOrd="1" destOrd="0" presId="urn:microsoft.com/office/officeart/2005/8/layout/hierarchy6"/>
    <dgm:cxn modelId="{379E4EA5-5E88-4C4B-BFB4-74568866404D}" type="presParOf" srcId="{F716E2B6-F6C3-4160-B8EE-6348D0EEAB32}" destId="{843BB135-B999-4A99-AF34-BF9DE08C50F1}" srcOrd="0" destOrd="0" presId="urn:microsoft.com/office/officeart/2005/8/layout/hierarchy6"/>
    <dgm:cxn modelId="{139914D6-849F-4596-B5B1-F1311FAB12DE}" type="presParOf" srcId="{F716E2B6-F6C3-4160-B8EE-6348D0EEAB32}" destId="{B72A3EB3-3764-435B-A8DE-80AC4A869887}" srcOrd="1" destOrd="0" presId="urn:microsoft.com/office/officeart/2005/8/layout/hierarchy6"/>
    <dgm:cxn modelId="{D31F1AC3-7CF2-453C-80B0-23A76710328C}" type="presParOf" srcId="{B72A3EB3-3764-435B-A8DE-80AC4A869887}" destId="{8D99F45B-A0AA-45D3-A792-8EF831C5D3FE}" srcOrd="0" destOrd="0" presId="urn:microsoft.com/office/officeart/2005/8/layout/hierarchy6"/>
    <dgm:cxn modelId="{0BC1E6F3-11F5-499D-B932-CFBA99221B95}" type="presParOf" srcId="{B72A3EB3-3764-435B-A8DE-80AC4A869887}" destId="{CA19DB44-280B-4FD3-8CA5-026A06C07583}" srcOrd="1" destOrd="0" presId="urn:microsoft.com/office/officeart/2005/8/layout/hierarchy6"/>
    <dgm:cxn modelId="{76283C8D-D229-4679-86AA-8571B12FB622}" type="presParOf" srcId="{F716E2B6-F6C3-4160-B8EE-6348D0EEAB32}" destId="{ED408A30-F74D-40A3-9853-3BF494A6C127}" srcOrd="2" destOrd="0" presId="urn:microsoft.com/office/officeart/2005/8/layout/hierarchy6"/>
    <dgm:cxn modelId="{56C00A59-E4CA-4463-8F81-DE25D2D309FE}" type="presParOf" srcId="{F716E2B6-F6C3-4160-B8EE-6348D0EEAB32}" destId="{D6467326-949A-4782-AE68-9B7355270086}" srcOrd="3" destOrd="0" presId="urn:microsoft.com/office/officeart/2005/8/layout/hierarchy6"/>
    <dgm:cxn modelId="{A2622E4C-E72E-406A-B3D3-232215148D91}" type="presParOf" srcId="{D6467326-949A-4782-AE68-9B7355270086}" destId="{FDABC084-F824-45A5-AAE5-B63979D4D57B}" srcOrd="0" destOrd="0" presId="urn:microsoft.com/office/officeart/2005/8/layout/hierarchy6"/>
    <dgm:cxn modelId="{D4E4743E-7E70-4D50-83A8-10C7B7E0B47E}" type="presParOf" srcId="{D6467326-949A-4782-AE68-9B7355270086}" destId="{F3DABB82-4A08-44D9-B3C5-8D5DD49108E2}" srcOrd="1" destOrd="0" presId="urn:microsoft.com/office/officeart/2005/8/layout/hierarchy6"/>
    <dgm:cxn modelId="{2F6E7177-DCC6-4E7E-8E0B-C9D0177F9C7E}" type="presParOf" srcId="{F716E2B6-F6C3-4160-B8EE-6348D0EEAB32}" destId="{EBAD1732-2056-4152-8454-D914BAA367A0}" srcOrd="4" destOrd="0" presId="urn:microsoft.com/office/officeart/2005/8/layout/hierarchy6"/>
    <dgm:cxn modelId="{88B53717-48EF-41B8-9668-6DA913AA539F}" type="presParOf" srcId="{F716E2B6-F6C3-4160-B8EE-6348D0EEAB32}" destId="{57A9E24F-DC06-4565-8328-C4C238487D44}" srcOrd="5" destOrd="0" presId="urn:microsoft.com/office/officeart/2005/8/layout/hierarchy6"/>
    <dgm:cxn modelId="{8C2EC283-F29F-4BAA-8BC1-39F04A38DEA2}" type="presParOf" srcId="{57A9E24F-DC06-4565-8328-C4C238487D44}" destId="{606369AA-C2C3-46B1-A6FE-5B73CFF351F0}" srcOrd="0" destOrd="0" presId="urn:microsoft.com/office/officeart/2005/8/layout/hierarchy6"/>
    <dgm:cxn modelId="{4DE4ECCC-D090-4E9A-AE9A-848C64A000DD}" type="presParOf" srcId="{57A9E24F-DC06-4565-8328-C4C238487D44}" destId="{782029B3-4284-4B77-8E02-029A4369C5B4}" srcOrd="1" destOrd="0" presId="urn:microsoft.com/office/officeart/2005/8/layout/hierarchy6"/>
    <dgm:cxn modelId="{D9A71E33-62D0-4C23-B069-D709E4173322}" type="presParOf" srcId="{F716E2B6-F6C3-4160-B8EE-6348D0EEAB32}" destId="{E90CC1CE-0CC0-45F9-8D23-D89417ECF5A2}" srcOrd="6" destOrd="0" presId="urn:microsoft.com/office/officeart/2005/8/layout/hierarchy6"/>
    <dgm:cxn modelId="{E9D84E70-D1F1-4429-95A4-DBAC08957A04}" type="presParOf" srcId="{F716E2B6-F6C3-4160-B8EE-6348D0EEAB32}" destId="{6D9D3017-8872-403B-BA33-446578A1B2B6}" srcOrd="7" destOrd="0" presId="urn:microsoft.com/office/officeart/2005/8/layout/hierarchy6"/>
    <dgm:cxn modelId="{A8934075-F9B8-47DE-B601-56F7863499D7}" type="presParOf" srcId="{6D9D3017-8872-403B-BA33-446578A1B2B6}" destId="{5832A6A7-502B-4A16-BB8B-777CE43F949D}" srcOrd="0" destOrd="0" presId="urn:microsoft.com/office/officeart/2005/8/layout/hierarchy6"/>
    <dgm:cxn modelId="{051C9384-B144-4252-AEAA-C8108EC8168F}" type="presParOf" srcId="{6D9D3017-8872-403B-BA33-446578A1B2B6}" destId="{A13A0BEC-5C11-4F08-8717-8B06BAEAA23C}" srcOrd="1" destOrd="0" presId="urn:microsoft.com/office/officeart/2005/8/layout/hierarchy6"/>
    <dgm:cxn modelId="{8378C656-4E37-4BE8-BD67-542DADA59E74}" type="presParOf" srcId="{F716E2B6-F6C3-4160-B8EE-6348D0EEAB32}" destId="{7134D6DE-09A5-45E1-B7E4-BA1D579345E9}" srcOrd="8" destOrd="0" presId="urn:microsoft.com/office/officeart/2005/8/layout/hierarchy6"/>
    <dgm:cxn modelId="{9B1EA1C0-BE7C-4649-B5A0-5773C351A12D}" type="presParOf" srcId="{F716E2B6-F6C3-4160-B8EE-6348D0EEAB32}" destId="{418B6138-D525-4795-8C8E-88F7399090FF}" srcOrd="9" destOrd="0" presId="urn:microsoft.com/office/officeart/2005/8/layout/hierarchy6"/>
    <dgm:cxn modelId="{3F1034D5-CA37-41BF-A447-114794F62AE4}" type="presParOf" srcId="{418B6138-D525-4795-8C8E-88F7399090FF}" destId="{163D2D06-0263-45AD-AB76-46A885D58356}" srcOrd="0" destOrd="0" presId="urn:microsoft.com/office/officeart/2005/8/layout/hierarchy6"/>
    <dgm:cxn modelId="{F78CFF5E-B5A3-4B64-8EB7-6AC8507AF166}" type="presParOf" srcId="{418B6138-D525-4795-8C8E-88F7399090FF}" destId="{166951C4-B6E6-45F8-A90B-7C599240783C}" srcOrd="1" destOrd="0" presId="urn:microsoft.com/office/officeart/2005/8/layout/hierarchy6"/>
    <dgm:cxn modelId="{23BA803B-31FE-413F-B894-73154C3D0DC4}" type="presParOf" srcId="{C6BA8FA0-A6F6-40E9-B495-D0E776859463}" destId="{30D3110E-6639-49C3-8AE8-6BA26E76FAD5}" srcOrd="1" destOrd="0" presId="urn:microsoft.com/office/officeart/2005/8/layout/hierarchy6"/>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A4D60B-9483-46BE-B1BA-46D8F6EC1C4B}"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10CA4-B010-40F9-8C00-C7C7550FC84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2" name="任意多边形 31"/>
          <p:cNvSpPr/>
          <p:nvPr userDrawn="1"/>
        </p:nvSpPr>
        <p:spPr>
          <a:xfrm>
            <a:off x="1" y="0"/>
            <a:ext cx="9419801" cy="6858000"/>
          </a:xfrm>
          <a:custGeom>
            <a:avLst/>
            <a:gdLst>
              <a:gd name="connsiteX0" fmla="*/ 9182991 w 9419801"/>
              <a:gd name="connsiteY0" fmla="*/ 0 h 6858000"/>
              <a:gd name="connsiteX1" fmla="*/ 9419801 w 9419801"/>
              <a:gd name="connsiteY1" fmla="*/ 0 h 6858000"/>
              <a:gd name="connsiteX2" fmla="*/ 8592590 w 9419801"/>
              <a:gd name="connsiteY2" fmla="*/ 830459 h 6858000"/>
              <a:gd name="connsiteX3" fmla="*/ 5975666 w 9419801"/>
              <a:gd name="connsiteY3" fmla="*/ 3428997 h 6858000"/>
              <a:gd name="connsiteX4" fmla="*/ 9387971 w 9419801"/>
              <a:gd name="connsiteY4" fmla="*/ 6858000 h 6858000"/>
              <a:gd name="connsiteX5" fmla="*/ 9098797 w 9419801"/>
              <a:gd name="connsiteY5" fmla="*/ 6858000 h 6858000"/>
              <a:gd name="connsiteX6" fmla="*/ 5712662 w 9419801"/>
              <a:gd name="connsiteY6" fmla="*/ 3455295 h 6858000"/>
              <a:gd name="connsiteX7" fmla="*/ 8329586 w 9419801"/>
              <a:gd name="connsiteY7" fmla="*/ 856756 h 6858000"/>
              <a:gd name="connsiteX8" fmla="*/ 0 w 9419801"/>
              <a:gd name="connsiteY8" fmla="*/ 0 h 6858000"/>
              <a:gd name="connsiteX9" fmla="*/ 4367977 w 9419801"/>
              <a:gd name="connsiteY9" fmla="*/ 0 h 6858000"/>
              <a:gd name="connsiteX10" fmla="*/ 6267077 w 9419801"/>
              <a:gd name="connsiteY10" fmla="*/ 1899100 h 6858000"/>
              <a:gd name="connsiteX11" fmla="*/ 8166176 w 9419801"/>
              <a:gd name="connsiteY11" fmla="*/ 0 h 6858000"/>
              <a:gd name="connsiteX12" fmla="*/ 8628858 w 9419801"/>
              <a:gd name="connsiteY12" fmla="*/ 0 h 6858000"/>
              <a:gd name="connsiteX13" fmla="*/ 7775453 w 9419801"/>
              <a:gd name="connsiteY13" fmla="*/ 856756 h 6858000"/>
              <a:gd name="connsiteX14" fmla="*/ 5158530 w 9419801"/>
              <a:gd name="connsiteY14" fmla="*/ 3455295 h 6858000"/>
              <a:gd name="connsiteX15" fmla="*/ 8544664 w 9419801"/>
              <a:gd name="connsiteY15" fmla="*/ 6858000 h 6858000"/>
              <a:gd name="connsiteX16" fmla="*/ 0 w 94198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19801" h="6858000">
                <a:moveTo>
                  <a:pt x="9182991" y="0"/>
                </a:moveTo>
                <a:lnTo>
                  <a:pt x="9419801" y="0"/>
                </a:lnTo>
                <a:lnTo>
                  <a:pt x="8592590" y="830459"/>
                </a:lnTo>
                <a:cubicBezTo>
                  <a:pt x="7720282" y="1696638"/>
                  <a:pt x="6831900" y="2557460"/>
                  <a:pt x="5975666" y="3428997"/>
                </a:cubicBezTo>
                <a:lnTo>
                  <a:pt x="9387971" y="6858000"/>
                </a:lnTo>
                <a:lnTo>
                  <a:pt x="9098797" y="6858000"/>
                </a:lnTo>
                <a:lnTo>
                  <a:pt x="5712662" y="3455295"/>
                </a:lnTo>
                <a:cubicBezTo>
                  <a:pt x="6568896" y="2583757"/>
                  <a:pt x="7457279" y="1722936"/>
                  <a:pt x="8329586" y="856756"/>
                </a:cubicBezTo>
                <a:close/>
                <a:moveTo>
                  <a:pt x="0" y="0"/>
                </a:moveTo>
                <a:lnTo>
                  <a:pt x="4367977" y="0"/>
                </a:lnTo>
                <a:lnTo>
                  <a:pt x="6267077" y="1899100"/>
                </a:lnTo>
                <a:lnTo>
                  <a:pt x="8166176" y="0"/>
                </a:lnTo>
                <a:lnTo>
                  <a:pt x="8628858" y="0"/>
                </a:lnTo>
                <a:lnTo>
                  <a:pt x="7775453" y="856756"/>
                </a:lnTo>
                <a:cubicBezTo>
                  <a:pt x="6903145" y="1722935"/>
                  <a:pt x="6014764" y="2583757"/>
                  <a:pt x="5158530" y="3455295"/>
                </a:cubicBezTo>
                <a:lnTo>
                  <a:pt x="8544664" y="6858000"/>
                </a:lnTo>
                <a:lnTo>
                  <a:pt x="0" y="6858000"/>
                </a:lnTo>
                <a:close/>
              </a:path>
            </a:pathLst>
          </a:cu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CC4BB8-486C-4CEA-85C8-34679094AF89}" type="slidenum">
              <a:rPr lang="zh-CN" altLang="en-US" smtClean="0"/>
              <a:pPr/>
              <a:t>‹#›</a:t>
            </a:fld>
            <a:endParaRPr lang="zh-CN" altLang="en-US"/>
          </a:p>
        </p:txBody>
      </p:sp>
      <p:sp>
        <p:nvSpPr>
          <p:cNvPr id="2" name="标题 1"/>
          <p:cNvSpPr>
            <a:spLocks noGrp="1"/>
          </p:cNvSpPr>
          <p:nvPr>
            <p:ph type="ctrTitle"/>
          </p:nvPr>
        </p:nvSpPr>
        <p:spPr>
          <a:xfrm>
            <a:off x="152400" y="3567214"/>
            <a:ext cx="5624286" cy="1835944"/>
          </a:xfrm>
        </p:spPr>
        <p:txBody>
          <a:bodyPr anchor="b">
            <a:normAutofit/>
          </a:bodyPr>
          <a:lstStyle>
            <a:lvl1pPr algn="l">
              <a:defRPr sz="6000" b="1">
                <a:solidFill>
                  <a:schemeClr val="tx1"/>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 y="5542515"/>
            <a:ext cx="4928498" cy="441325"/>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cxnSp>
        <p:nvCxnSpPr>
          <p:cNvPr id="12" name="直接连接符 11"/>
          <p:cNvCxnSpPr/>
          <p:nvPr userDrawn="1"/>
        </p:nvCxnSpPr>
        <p:spPr>
          <a:xfrm>
            <a:off x="76200" y="5420519"/>
            <a:ext cx="69596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直角三角形 26"/>
          <p:cNvSpPr/>
          <p:nvPr userDrawn="1"/>
        </p:nvSpPr>
        <p:spPr>
          <a:xfrm rot="18900000">
            <a:off x="4924210" y="-1342866"/>
            <a:ext cx="2685733" cy="2685733"/>
          </a:xfrm>
          <a:prstGeom prst="r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userDrawn="1"/>
        </p:nvSpPr>
        <p:spPr>
          <a:xfrm rot="2700000">
            <a:off x="6250403" y="759670"/>
            <a:ext cx="5195495" cy="5317196"/>
          </a:xfrm>
          <a:custGeom>
            <a:avLst/>
            <a:gdLst>
              <a:gd name="connsiteX0" fmla="*/ 13827 w 5195495"/>
              <a:gd name="connsiteY0" fmla="*/ 391661 h 5317196"/>
              <a:gd name="connsiteX1" fmla="*/ 405658 w 5195495"/>
              <a:gd name="connsiteY1" fmla="*/ 0 h 5317196"/>
              <a:gd name="connsiteX2" fmla="*/ 408060 w 5195495"/>
              <a:gd name="connsiteY2" fmla="*/ 1225759 h 5317196"/>
              <a:gd name="connsiteX3" fmla="*/ 395060 w 5195495"/>
              <a:gd name="connsiteY3" fmla="*/ 4913648 h 5317196"/>
              <a:gd name="connsiteX4" fmla="*/ 5195495 w 5195495"/>
              <a:gd name="connsiteY4" fmla="*/ 4925365 h 5317196"/>
              <a:gd name="connsiteX5" fmla="*/ 4803664 w 5195495"/>
              <a:gd name="connsiteY5" fmla="*/ 5317196 h 5317196"/>
              <a:gd name="connsiteX6" fmla="*/ 3229 w 5195495"/>
              <a:gd name="connsiteY6" fmla="*/ 5305479 h 5317196"/>
              <a:gd name="connsiteX7" fmla="*/ 13827 w 5195495"/>
              <a:gd name="connsiteY7" fmla="*/ 391661 h 531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5495" h="5317196">
                <a:moveTo>
                  <a:pt x="13827" y="391661"/>
                </a:moveTo>
                <a:lnTo>
                  <a:pt x="405658" y="0"/>
                </a:lnTo>
                <a:lnTo>
                  <a:pt x="408060" y="1225759"/>
                </a:lnTo>
                <a:cubicBezTo>
                  <a:pt x="403727" y="2455055"/>
                  <a:pt x="384238" y="3691929"/>
                  <a:pt x="395060" y="4913648"/>
                </a:cubicBezTo>
                <a:lnTo>
                  <a:pt x="5195495" y="4925365"/>
                </a:lnTo>
                <a:lnTo>
                  <a:pt x="4803664" y="5317196"/>
                </a:lnTo>
                <a:lnTo>
                  <a:pt x="3229" y="5305479"/>
                </a:lnTo>
                <a:cubicBezTo>
                  <a:pt x="-11200" y="3676520"/>
                  <a:pt x="28255" y="2020620"/>
                  <a:pt x="13827" y="391661"/>
                </a:cubicBezTo>
                <a:close/>
              </a:path>
            </a:pathLst>
          </a:cu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userDrawn="1"/>
        </p:nvSpPr>
        <p:spPr>
          <a:xfrm>
            <a:off x="10622340" y="-369332"/>
            <a:ext cx="1569660" cy="369332"/>
          </a:xfrm>
          <a:prstGeom prst="rect">
            <a:avLst/>
          </a:prstGeom>
          <a:noFill/>
        </p:spPr>
        <p:txBody>
          <a:bodyPr wrap="none" rtlCol="0">
            <a:spAutoFit/>
          </a:bodyPr>
          <a:lstStyle/>
          <a:p>
            <a:pPr algn="r"/>
            <a:r>
              <a:rPr lang="zh-CN" altLang="en-US" dirty="0" smtClean="0">
                <a:solidFill>
                  <a:srgbClr val="FCFCFC"/>
                </a:solidFill>
              </a:rPr>
              <a:t>诺记标准模板</a:t>
            </a:r>
            <a:endParaRPr lang="zh-CN" altLang="en-US" dirty="0">
              <a:solidFill>
                <a:srgbClr val="FCFCFC"/>
              </a:solidFill>
            </a:endParaRPr>
          </a:p>
        </p:txBody>
      </p:sp>
    </p:spTree>
    <p:extLst>
      <p:ext uri="{BB962C8B-B14F-4D97-AF65-F5344CB8AC3E}">
        <p14:creationId xmlns="" xmlns:p14="http://schemas.microsoft.com/office/powerpoint/2010/main" val="224901525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grpSp>
        <p:nvGrpSpPr>
          <p:cNvPr id="33" name="组合 32"/>
          <p:cNvGrpSpPr/>
          <p:nvPr userDrawn="1"/>
        </p:nvGrpSpPr>
        <p:grpSpPr>
          <a:xfrm>
            <a:off x="0" y="576691"/>
            <a:ext cx="12192000" cy="5779659"/>
            <a:chOff x="0" y="125841"/>
            <a:chExt cx="12192000" cy="6681359"/>
          </a:xfrm>
        </p:grpSpPr>
        <p:sp>
          <p:nvSpPr>
            <p:cNvPr id="32" name="矩形 5"/>
            <p:cNvSpPr/>
            <p:nvPr userDrawn="1"/>
          </p:nvSpPr>
          <p:spPr>
            <a:xfrm rot="10800000">
              <a:off x="0" y="125843"/>
              <a:ext cx="12192000" cy="6681355"/>
            </a:xfrm>
            <a:prstGeom prst="rect">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752600" y="125841"/>
              <a:ext cx="10439400" cy="6681359"/>
            </a:xfrm>
            <a:custGeom>
              <a:avLst/>
              <a:gdLst>
                <a:gd name="connsiteX0" fmla="*/ 0 w 12192000"/>
                <a:gd name="connsiteY0" fmla="*/ 0 h 6668655"/>
                <a:gd name="connsiteX1" fmla="*/ 12192000 w 12192000"/>
                <a:gd name="connsiteY1" fmla="*/ 0 h 6668655"/>
                <a:gd name="connsiteX2" fmla="*/ 12192000 w 12192000"/>
                <a:gd name="connsiteY2" fmla="*/ 6668655 h 6668655"/>
                <a:gd name="connsiteX3" fmla="*/ 0 w 12192000"/>
                <a:gd name="connsiteY3" fmla="*/ 6668655 h 6668655"/>
                <a:gd name="connsiteX4" fmla="*/ 0 w 12192000"/>
                <a:gd name="connsiteY4" fmla="*/ 0 h 6668655"/>
                <a:gd name="connsiteX0" fmla="*/ 4495800 w 12192000"/>
                <a:gd name="connsiteY0" fmla="*/ 0 h 6668655"/>
                <a:gd name="connsiteX1" fmla="*/ 12192000 w 12192000"/>
                <a:gd name="connsiteY1" fmla="*/ 0 h 6668655"/>
                <a:gd name="connsiteX2" fmla="*/ 12192000 w 12192000"/>
                <a:gd name="connsiteY2" fmla="*/ 6668655 h 6668655"/>
                <a:gd name="connsiteX3" fmla="*/ 0 w 12192000"/>
                <a:gd name="connsiteY3" fmla="*/ 6668655 h 6668655"/>
                <a:gd name="connsiteX4" fmla="*/ 4495800 w 12192000"/>
                <a:gd name="connsiteY4" fmla="*/ 0 h 6668655"/>
                <a:gd name="connsiteX0" fmla="*/ 2006600 w 9702800"/>
                <a:gd name="connsiteY0" fmla="*/ 0 h 6668655"/>
                <a:gd name="connsiteX1" fmla="*/ 9702800 w 9702800"/>
                <a:gd name="connsiteY1" fmla="*/ 0 h 6668655"/>
                <a:gd name="connsiteX2" fmla="*/ 9702800 w 9702800"/>
                <a:gd name="connsiteY2" fmla="*/ 6668655 h 6668655"/>
                <a:gd name="connsiteX3" fmla="*/ 0 w 9702800"/>
                <a:gd name="connsiteY3" fmla="*/ 6668655 h 6668655"/>
                <a:gd name="connsiteX4" fmla="*/ 2006600 w 9702800"/>
                <a:gd name="connsiteY4" fmla="*/ 0 h 6668655"/>
                <a:gd name="connsiteX0" fmla="*/ 760612 w 9702800"/>
                <a:gd name="connsiteY0" fmla="*/ 0 h 6681355"/>
                <a:gd name="connsiteX1" fmla="*/ 9702800 w 9702800"/>
                <a:gd name="connsiteY1" fmla="*/ 12700 h 6681355"/>
                <a:gd name="connsiteX2" fmla="*/ 9702800 w 9702800"/>
                <a:gd name="connsiteY2" fmla="*/ 6681355 h 6681355"/>
                <a:gd name="connsiteX3" fmla="*/ 0 w 9702800"/>
                <a:gd name="connsiteY3" fmla="*/ 6681355 h 6681355"/>
                <a:gd name="connsiteX4" fmla="*/ 760612 w 9702800"/>
                <a:gd name="connsiteY4" fmla="*/ 0 h 668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2800" h="6681355">
                  <a:moveTo>
                    <a:pt x="760612" y="0"/>
                  </a:moveTo>
                  <a:lnTo>
                    <a:pt x="9702800" y="12700"/>
                  </a:lnTo>
                  <a:lnTo>
                    <a:pt x="9702800" y="6681355"/>
                  </a:lnTo>
                  <a:lnTo>
                    <a:pt x="0" y="6681355"/>
                  </a:lnTo>
                  <a:lnTo>
                    <a:pt x="76061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日期占位符 1"/>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CC4BB8-486C-4CEA-85C8-34679094AF89}" type="slidenum">
              <a:rPr lang="zh-CN" altLang="en-US" smtClean="0"/>
              <a:pPr/>
              <a:t>‹#›</a:t>
            </a:fld>
            <a:endParaRPr lang="zh-CN" altLang="en-US"/>
          </a:p>
        </p:txBody>
      </p:sp>
      <p:grpSp>
        <p:nvGrpSpPr>
          <p:cNvPr id="31" name="组合 30"/>
          <p:cNvGrpSpPr/>
          <p:nvPr userDrawn="1"/>
        </p:nvGrpSpPr>
        <p:grpSpPr>
          <a:xfrm>
            <a:off x="213717" y="698500"/>
            <a:ext cx="1538883" cy="5461000"/>
            <a:chOff x="5112939" y="698500"/>
            <a:chExt cx="1538883" cy="5461000"/>
          </a:xfrm>
        </p:grpSpPr>
        <p:sp>
          <p:nvSpPr>
            <p:cNvPr id="11" name="文本框 10"/>
            <p:cNvSpPr txBox="1"/>
            <p:nvPr userDrawn="1"/>
          </p:nvSpPr>
          <p:spPr>
            <a:xfrm>
              <a:off x="5823346" y="3624963"/>
              <a:ext cx="615553" cy="1531830"/>
            </a:xfrm>
            <a:prstGeom prst="rect">
              <a:avLst/>
            </a:prstGeom>
            <a:noFill/>
          </p:spPr>
          <p:txBody>
            <a:bodyPr vert="eaVert" wrap="none" rtlCol="0">
              <a:spAutoFit/>
            </a:bodyPr>
            <a:lstStyle/>
            <a:p>
              <a:pPr algn="r"/>
              <a:r>
                <a:rPr lang="en-US" altLang="zh-CN" sz="2800" dirty="0" smtClean="0">
                  <a:solidFill>
                    <a:schemeClr val="bg1">
                      <a:lumMod val="75000"/>
                    </a:schemeClr>
                  </a:solidFill>
                </a:rPr>
                <a:t>Contents</a:t>
              </a:r>
              <a:endParaRPr lang="zh-CN" altLang="en-US" sz="2800" dirty="0">
                <a:solidFill>
                  <a:schemeClr val="bg1">
                    <a:lumMod val="75000"/>
                  </a:schemeClr>
                </a:solidFill>
              </a:endParaRPr>
            </a:p>
          </p:txBody>
        </p:sp>
        <p:sp>
          <p:nvSpPr>
            <p:cNvPr id="12" name="文本框 11"/>
            <p:cNvSpPr txBox="1"/>
            <p:nvPr userDrawn="1"/>
          </p:nvSpPr>
          <p:spPr>
            <a:xfrm>
              <a:off x="5112939" y="1206498"/>
              <a:ext cx="1538883" cy="2349361"/>
            </a:xfrm>
            <a:prstGeom prst="rect">
              <a:avLst/>
            </a:prstGeom>
            <a:noFill/>
          </p:spPr>
          <p:txBody>
            <a:bodyPr vert="eaVert" wrap="none" rtlCol="0">
              <a:spAutoFit/>
            </a:bodyPr>
            <a:lstStyle/>
            <a:p>
              <a:pPr algn="r"/>
              <a:r>
                <a:rPr lang="zh-CN" altLang="en-US" sz="8800" b="1" dirty="0" smtClean="0">
                  <a:solidFill>
                    <a:schemeClr val="bg1"/>
                  </a:solidFill>
                </a:rPr>
                <a:t>目录</a:t>
              </a:r>
              <a:endParaRPr lang="zh-CN" altLang="en-US" sz="8800" b="1" dirty="0">
                <a:solidFill>
                  <a:schemeClr val="bg1"/>
                </a:solidFill>
              </a:endParaRPr>
            </a:p>
          </p:txBody>
        </p:sp>
        <p:cxnSp>
          <p:nvCxnSpPr>
            <p:cNvPr id="13" name="直接连接符 12"/>
            <p:cNvCxnSpPr/>
            <p:nvPr userDrawn="1"/>
          </p:nvCxnSpPr>
          <p:spPr>
            <a:xfrm>
              <a:off x="5892800" y="698500"/>
              <a:ext cx="0" cy="4388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5892800" y="3657600"/>
              <a:ext cx="0" cy="25019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570563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6" name="任意多边形 15"/>
          <p:cNvSpPr/>
          <p:nvPr userDrawn="1"/>
        </p:nvSpPr>
        <p:spPr>
          <a:xfrm rot="8100000">
            <a:off x="966817" y="2461090"/>
            <a:ext cx="6752769" cy="7963910"/>
          </a:xfrm>
          <a:custGeom>
            <a:avLst/>
            <a:gdLst>
              <a:gd name="connsiteX0" fmla="*/ 0 w 5607047"/>
              <a:gd name="connsiteY0" fmla="*/ 6612698 h 6612698"/>
              <a:gd name="connsiteX1" fmla="*/ 0 w 5607047"/>
              <a:gd name="connsiteY1" fmla="*/ 0 h 6612698"/>
              <a:gd name="connsiteX2" fmla="*/ 5607047 w 5607047"/>
              <a:gd name="connsiteY2" fmla="*/ 5607047 h 6612698"/>
              <a:gd name="connsiteX3" fmla="*/ 4601396 w 5607047"/>
              <a:gd name="connsiteY3" fmla="*/ 6612698 h 6612698"/>
            </a:gdLst>
            <a:ahLst/>
            <a:cxnLst>
              <a:cxn ang="0">
                <a:pos x="connsiteX0" y="connsiteY0"/>
              </a:cxn>
              <a:cxn ang="0">
                <a:pos x="connsiteX1" y="connsiteY1"/>
              </a:cxn>
              <a:cxn ang="0">
                <a:pos x="connsiteX2" y="connsiteY2"/>
              </a:cxn>
              <a:cxn ang="0">
                <a:pos x="connsiteX3" y="connsiteY3"/>
              </a:cxn>
            </a:cxnLst>
            <a:rect l="l" t="t" r="r" b="b"/>
            <a:pathLst>
              <a:path w="5607047" h="6612698">
                <a:moveTo>
                  <a:pt x="0" y="6612698"/>
                </a:moveTo>
                <a:lnTo>
                  <a:pt x="0" y="0"/>
                </a:lnTo>
                <a:lnTo>
                  <a:pt x="5607047" y="5607047"/>
                </a:lnTo>
                <a:lnTo>
                  <a:pt x="4601396" y="6612698"/>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7"/>
          <p:cNvSpPr/>
          <p:nvPr userDrawn="1"/>
        </p:nvSpPr>
        <p:spPr>
          <a:xfrm>
            <a:off x="0" y="5144609"/>
            <a:ext cx="12192000" cy="1014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8201" y="5096264"/>
            <a:ext cx="10205810" cy="1269682"/>
          </a:xfrm>
        </p:spPr>
        <p:txBody>
          <a:bodyPr anchor="ctr">
            <a:normAutofit/>
          </a:bodyPr>
          <a:lstStyle>
            <a:lvl1pPr algn="l">
              <a:defRPr sz="4800" b="1"/>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CC4BB8-486C-4CEA-85C8-34679094AF89}" type="slidenum">
              <a:rPr lang="zh-CN" altLang="en-US" smtClean="0"/>
              <a:pPr/>
              <a:t>‹#›</a:t>
            </a:fld>
            <a:endParaRPr lang="zh-CN" altLang="en-US"/>
          </a:p>
        </p:txBody>
      </p:sp>
      <p:sp>
        <p:nvSpPr>
          <p:cNvPr id="9" name="直角三角形 8"/>
          <p:cNvSpPr/>
          <p:nvPr userDrawn="1"/>
        </p:nvSpPr>
        <p:spPr>
          <a:xfrm rot="5400000">
            <a:off x="495300" y="888819"/>
            <a:ext cx="685800" cy="685800"/>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直角三角形 11"/>
          <p:cNvSpPr/>
          <p:nvPr userDrawn="1"/>
        </p:nvSpPr>
        <p:spPr>
          <a:xfrm rot="2700000">
            <a:off x="5769218" y="1748820"/>
            <a:ext cx="653563" cy="653563"/>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idx="1"/>
          </p:nvPr>
        </p:nvSpPr>
        <p:spPr>
          <a:xfrm>
            <a:off x="3471769" y="4449830"/>
            <a:ext cx="1929493" cy="708346"/>
          </a:xfrm>
        </p:spPr>
        <p:txBody>
          <a:bodyPr anchor="b">
            <a:noAutofit/>
          </a:bodyPr>
          <a:lstStyle>
            <a:lvl1pPr marL="0" indent="0">
              <a:buNone/>
              <a:defRPr sz="8800" b="1">
                <a:solidFill>
                  <a:schemeClr val="bg1">
                    <a:alpha val="7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14" name="文本框 13"/>
          <p:cNvSpPr txBox="1"/>
          <p:nvPr userDrawn="1"/>
        </p:nvSpPr>
        <p:spPr>
          <a:xfrm>
            <a:off x="824891" y="4139596"/>
            <a:ext cx="2646878" cy="923330"/>
          </a:xfrm>
          <a:prstGeom prst="rect">
            <a:avLst/>
          </a:prstGeom>
          <a:noFill/>
        </p:spPr>
        <p:txBody>
          <a:bodyPr wrap="none" rtlCol="0" anchor="b">
            <a:spAutoFit/>
          </a:bodyPr>
          <a:lstStyle/>
          <a:p>
            <a:pPr algn="r"/>
            <a:r>
              <a:rPr lang="en-US" altLang="zh-CN" sz="5400" dirty="0" smtClean="0">
                <a:solidFill>
                  <a:schemeClr val="bg1">
                    <a:alpha val="70000"/>
                  </a:schemeClr>
                </a:solidFill>
              </a:rPr>
              <a:t>Chapter</a:t>
            </a:r>
            <a:endParaRPr lang="zh-CN" altLang="en-US" sz="5400" dirty="0">
              <a:solidFill>
                <a:schemeClr val="bg1">
                  <a:alpha val="70000"/>
                </a:schemeClr>
              </a:solidFill>
            </a:endParaRPr>
          </a:p>
        </p:txBody>
      </p:sp>
      <p:sp>
        <p:nvSpPr>
          <p:cNvPr id="17" name="直角三角形 16"/>
          <p:cNvSpPr/>
          <p:nvPr userDrawn="1"/>
        </p:nvSpPr>
        <p:spPr>
          <a:xfrm rot="10800000">
            <a:off x="1147989" y="1698889"/>
            <a:ext cx="1344627" cy="1344627"/>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userDrawn="1"/>
        </p:nvSpPr>
        <p:spPr>
          <a:xfrm rot="13500000">
            <a:off x="5688405" y="2520589"/>
            <a:ext cx="1386448" cy="1386448"/>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userDrawn="1"/>
        </p:nvSpPr>
        <p:spPr>
          <a:xfrm rot="8100000">
            <a:off x="4914723" y="1048483"/>
            <a:ext cx="770925" cy="770925"/>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userDrawn="1"/>
        </p:nvSpPr>
        <p:spPr>
          <a:xfrm rot="2700000">
            <a:off x="1720695" y="217281"/>
            <a:ext cx="405188" cy="405188"/>
          </a:xfrm>
          <a:prstGeom prst="rtTriangle">
            <a:avLst/>
          </a:prstGeom>
          <a:solidFill>
            <a:schemeClr val="accent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42936996"/>
      </p:ext>
    </p:extLst>
  </p:cSld>
  <p:clrMapOvr>
    <a:masterClrMapping/>
  </p:clrMapOvr>
  <p:timing>
    <p:tnLst>
      <p:par>
        <p:cTn id="1" dur="indefinite" restart="never" nodeType="tmRoot"/>
      </p:par>
    </p:tnLst>
  </p:timing>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userDrawn="1"/>
        </p:nvSpPr>
        <p:spPr>
          <a:xfrm>
            <a:off x="0" y="138545"/>
            <a:ext cx="12192000" cy="666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8200" y="544512"/>
            <a:ext cx="10515600" cy="1146176"/>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CC4BB8-486C-4CEA-85C8-34679094AF89}" type="slidenum">
              <a:rPr lang="zh-CN" altLang="en-US" smtClean="0"/>
              <a:pPr/>
              <a:t>‹#›</a:t>
            </a:fld>
            <a:endParaRPr lang="zh-CN" altLang="en-US"/>
          </a:p>
        </p:txBody>
      </p:sp>
      <p:sp>
        <p:nvSpPr>
          <p:cNvPr id="9" name="矩形 8"/>
          <p:cNvSpPr/>
          <p:nvPr userDrawn="1"/>
        </p:nvSpPr>
        <p:spPr>
          <a:xfrm>
            <a:off x="9613900" y="1"/>
            <a:ext cx="2345872" cy="390524"/>
          </a:xfrm>
          <a:prstGeom prst="rect">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091178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138545"/>
            <a:ext cx="12192000" cy="666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CC4BB8-486C-4CEA-85C8-34679094AF89}" type="slidenum">
              <a:rPr lang="zh-CN" altLang="en-US" smtClean="0"/>
              <a:pPr/>
              <a:t>‹#›</a:t>
            </a:fld>
            <a:endParaRPr lang="zh-CN" altLang="en-US"/>
          </a:p>
        </p:txBody>
      </p:sp>
    </p:spTree>
    <p:extLst>
      <p:ext uri="{BB962C8B-B14F-4D97-AF65-F5344CB8AC3E}">
        <p14:creationId xmlns="" xmlns:p14="http://schemas.microsoft.com/office/powerpoint/2010/main" val="40617299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nvSpPr>
        <p:spPr>
          <a:xfrm>
            <a:off x="0" y="138545"/>
            <a:ext cx="12192000" cy="666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C9B53F8D-5CB8-4848-B71D-50BC60E90301}"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CC4BB8-486C-4CEA-85C8-34679094AF89}" type="slidenum">
              <a:rPr lang="zh-CN" altLang="en-US" smtClean="0"/>
              <a:pPr/>
              <a:t>‹#›</a:t>
            </a:fld>
            <a:endParaRPr lang="zh-CN" altLang="en-US"/>
          </a:p>
        </p:txBody>
      </p:sp>
    </p:spTree>
    <p:extLst>
      <p:ext uri="{BB962C8B-B14F-4D97-AF65-F5344CB8AC3E}">
        <p14:creationId xmlns="" xmlns:p14="http://schemas.microsoft.com/office/powerpoint/2010/main" val="41127652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53F8D-5CB8-4848-B71D-50BC60E90301}"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CC4BB8-486C-4CEA-85C8-34679094AF89}" type="slidenum">
              <a:rPr lang="zh-CN" altLang="en-US" smtClean="0"/>
              <a:pPr/>
              <a:t>‹#›</a:t>
            </a:fld>
            <a:endParaRPr lang="zh-CN" altLang="en-US"/>
          </a:p>
        </p:txBody>
      </p:sp>
    </p:spTree>
    <p:extLst>
      <p:ext uri="{BB962C8B-B14F-4D97-AF65-F5344CB8AC3E}">
        <p14:creationId xmlns="" xmlns:p14="http://schemas.microsoft.com/office/powerpoint/2010/main" val="366424814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0" r:id="rId4"/>
    <p:sldLayoutId id="2147483654" r:id="rId5"/>
    <p:sldLayoutId id="2147483656"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diagramColors" Target="../diagrams/colors17.xml"/><Relationship Id="rId3" Type="http://schemas.openxmlformats.org/officeDocument/2006/relationships/diagramData" Target="../diagrams/data16.xml"/><Relationship Id="rId7" Type="http://schemas.openxmlformats.org/officeDocument/2006/relationships/image" Target="../media/image15.jpeg"/><Relationship Id="rId12" Type="http://schemas.openxmlformats.org/officeDocument/2006/relationships/diagramQuickStyle" Target="../diagrams/quickStyle17.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16.xml"/><Relationship Id="rId11" Type="http://schemas.openxmlformats.org/officeDocument/2006/relationships/diagramLayout" Target="../diagrams/layout17.xml"/><Relationship Id="rId5" Type="http://schemas.openxmlformats.org/officeDocument/2006/relationships/diagramQuickStyle" Target="../diagrams/quickStyle16.xml"/><Relationship Id="rId10" Type="http://schemas.openxmlformats.org/officeDocument/2006/relationships/diagramData" Target="../diagrams/data17.xml"/><Relationship Id="rId4" Type="http://schemas.openxmlformats.org/officeDocument/2006/relationships/diagramLayout" Target="../diagrams/layout16.xml"/><Relationship Id="rId9"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Data" Target="../diagrams/data19.xml"/><Relationship Id="rId7" Type="http://schemas.openxmlformats.org/officeDocument/2006/relationships/diagramData" Target="../diagrams/data20.xml"/><Relationship Id="rId12"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19.xml"/><Relationship Id="rId11" Type="http://schemas.openxmlformats.org/officeDocument/2006/relationships/image" Target="../media/image18.jpeg"/><Relationship Id="rId5" Type="http://schemas.openxmlformats.org/officeDocument/2006/relationships/diagramQuickStyle" Target="../diagrams/quickStyle19.xml"/><Relationship Id="rId10" Type="http://schemas.openxmlformats.org/officeDocument/2006/relationships/diagramColors" Target="../diagrams/colors20.xml"/><Relationship Id="rId4" Type="http://schemas.openxmlformats.org/officeDocument/2006/relationships/diagramLayout" Target="../diagrams/layout19.xml"/><Relationship Id="rId9" Type="http://schemas.openxmlformats.org/officeDocument/2006/relationships/diagramQuickStyle" Target="../diagrams/quickStyle20.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Data" Target="../diagrams/data21.xml"/><Relationship Id="rId7" Type="http://schemas.openxmlformats.org/officeDocument/2006/relationships/diagramData" Target="../diagrams/data22.xml"/><Relationship Id="rId12"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21.xml"/><Relationship Id="rId11" Type="http://schemas.openxmlformats.org/officeDocument/2006/relationships/image" Target="../media/image20.jpeg"/><Relationship Id="rId5" Type="http://schemas.openxmlformats.org/officeDocument/2006/relationships/diagramQuickStyle" Target="../diagrams/quickStyle21.xml"/><Relationship Id="rId10" Type="http://schemas.openxmlformats.org/officeDocument/2006/relationships/diagramColors" Target="../diagrams/colors22.xml"/><Relationship Id="rId4" Type="http://schemas.openxmlformats.org/officeDocument/2006/relationships/diagramLayout" Target="../diagrams/layout21.xml"/><Relationship Id="rId9" Type="http://schemas.openxmlformats.org/officeDocument/2006/relationships/diagramQuickStyle" Target="../diagrams/quickStyle2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4.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6.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8.xml"/><Relationship Id="rId3" Type="http://schemas.openxmlformats.org/officeDocument/2006/relationships/diagramData" Target="../diagrams/data27.xml"/><Relationship Id="rId7" Type="http://schemas.openxmlformats.org/officeDocument/2006/relationships/diagramData" Target="../diagrams/data28.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27.xml"/><Relationship Id="rId5" Type="http://schemas.openxmlformats.org/officeDocument/2006/relationships/diagramQuickStyle" Target="../diagrams/quickStyle27.xml"/><Relationship Id="rId10" Type="http://schemas.openxmlformats.org/officeDocument/2006/relationships/diagramColors" Target="../diagrams/colors28.xml"/><Relationship Id="rId4" Type="http://schemas.openxmlformats.org/officeDocument/2006/relationships/diagramLayout" Target="../diagrams/layout27.xml"/><Relationship Id="rId9" Type="http://schemas.openxmlformats.org/officeDocument/2006/relationships/diagramQuickStyle" Target="../diagrams/quickStyle2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9.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diagramColors" Target="../diagrams/colors4.xml"/><Relationship Id="rId18" Type="http://schemas.openxmlformats.org/officeDocument/2006/relationships/diagramData" Target="../diagrams/data6.xml"/><Relationship Id="rId3" Type="http://schemas.openxmlformats.org/officeDocument/2006/relationships/image" Target="../media/image3.jpeg"/><Relationship Id="rId21" Type="http://schemas.openxmlformats.org/officeDocument/2006/relationships/diagramColors" Target="../diagrams/colors6.xml"/><Relationship Id="rId7" Type="http://schemas.openxmlformats.org/officeDocument/2006/relationships/diagramColors" Target="../diagrams/colors3.xml"/><Relationship Id="rId12" Type="http://schemas.openxmlformats.org/officeDocument/2006/relationships/diagramQuickStyle" Target="../diagrams/quickStyle4.xml"/><Relationship Id="rId17" Type="http://schemas.openxmlformats.org/officeDocument/2006/relationships/diagramColors" Target="../diagrams/colors5.xml"/><Relationship Id="rId2" Type="http://schemas.openxmlformats.org/officeDocument/2006/relationships/image" Target="../media/image2.jpeg"/><Relationship Id="rId16" Type="http://schemas.openxmlformats.org/officeDocument/2006/relationships/diagramQuickStyle" Target="../diagrams/quickStyle5.xml"/><Relationship Id="rId20" Type="http://schemas.openxmlformats.org/officeDocument/2006/relationships/diagramQuickStyle" Target="../diagrams/quickStyle6.xml"/><Relationship Id="rId1" Type="http://schemas.openxmlformats.org/officeDocument/2006/relationships/slideLayout" Target="../slideLayouts/slideLayout3.xml"/><Relationship Id="rId6" Type="http://schemas.openxmlformats.org/officeDocument/2006/relationships/diagramQuickStyle" Target="../diagrams/quickStyle3.xml"/><Relationship Id="rId11" Type="http://schemas.openxmlformats.org/officeDocument/2006/relationships/diagramLayout" Target="../diagrams/layout4.xml"/><Relationship Id="rId5" Type="http://schemas.openxmlformats.org/officeDocument/2006/relationships/diagramLayout" Target="../diagrams/layout3.xml"/><Relationship Id="rId15" Type="http://schemas.openxmlformats.org/officeDocument/2006/relationships/diagramLayout" Target="../diagrams/layout5.xml"/><Relationship Id="rId10" Type="http://schemas.openxmlformats.org/officeDocument/2006/relationships/diagramData" Target="../diagrams/data4.xml"/><Relationship Id="rId19" Type="http://schemas.openxmlformats.org/officeDocument/2006/relationships/diagramLayout" Target="../diagrams/layout6.xml"/><Relationship Id="rId4" Type="http://schemas.openxmlformats.org/officeDocument/2006/relationships/diagramData" Target="../diagrams/data3.xml"/><Relationship Id="rId9" Type="http://schemas.openxmlformats.org/officeDocument/2006/relationships/image" Target="../media/image5.jpeg"/><Relationship Id="rId14"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6.png"/><Relationship Id="rId7" Type="http://schemas.openxmlformats.org/officeDocument/2006/relationships/diagramQuickStyle" Target="../diagrams/quickStyle7.xml"/><Relationship Id="rId12" Type="http://schemas.openxmlformats.org/officeDocument/2006/relationships/diagramColors" Target="../diagrams/colors8.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Layout" Target="../diagrams/layout7.xml"/><Relationship Id="rId11" Type="http://schemas.openxmlformats.org/officeDocument/2006/relationships/diagramQuickStyle" Target="../diagrams/quickStyle8.xml"/><Relationship Id="rId5" Type="http://schemas.openxmlformats.org/officeDocument/2006/relationships/diagramData" Target="../diagrams/data7.xml"/><Relationship Id="rId10" Type="http://schemas.openxmlformats.org/officeDocument/2006/relationships/diagramLayout" Target="../diagrams/layout8.xml"/><Relationship Id="rId4" Type="http://schemas.openxmlformats.org/officeDocument/2006/relationships/image" Target="../media/image7.jpeg"/><Relationship Id="rId9" Type="http://schemas.openxmlformats.org/officeDocument/2006/relationships/diagramData" Target="../diagrams/data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diagramColors" Target="../diagrams/colors11.xml"/><Relationship Id="rId3" Type="http://schemas.openxmlformats.org/officeDocument/2006/relationships/image" Target="../media/image8.jpeg"/><Relationship Id="rId7" Type="http://schemas.openxmlformats.org/officeDocument/2006/relationships/diagramColors" Target="../diagrams/colors10.xml"/><Relationship Id="rId12" Type="http://schemas.openxmlformats.org/officeDocument/2006/relationships/diagramQuickStyle" Target="../diagrams/quickStyle11.xml"/><Relationship Id="rId17" Type="http://schemas.openxmlformats.org/officeDocument/2006/relationships/diagramColors" Target="../diagrams/colors12.xml"/><Relationship Id="rId2" Type="http://schemas.openxmlformats.org/officeDocument/2006/relationships/image" Target="../media/image4.jpeg"/><Relationship Id="rId16" Type="http://schemas.openxmlformats.org/officeDocument/2006/relationships/diagramQuickStyle" Target="../diagrams/quickStyle12.xml"/><Relationship Id="rId1" Type="http://schemas.openxmlformats.org/officeDocument/2006/relationships/slideLayout" Target="../slideLayouts/slideLayout3.xml"/><Relationship Id="rId6" Type="http://schemas.openxmlformats.org/officeDocument/2006/relationships/diagramQuickStyle" Target="../diagrams/quickStyle10.xml"/><Relationship Id="rId11" Type="http://schemas.openxmlformats.org/officeDocument/2006/relationships/diagramLayout" Target="../diagrams/layout11.xml"/><Relationship Id="rId5" Type="http://schemas.openxmlformats.org/officeDocument/2006/relationships/diagramLayout" Target="../diagrams/layout10.xml"/><Relationship Id="rId15" Type="http://schemas.openxmlformats.org/officeDocument/2006/relationships/diagramLayout" Target="../diagrams/layout12.xml"/><Relationship Id="rId10" Type="http://schemas.openxmlformats.org/officeDocument/2006/relationships/diagramData" Target="../diagrams/data11.xml"/><Relationship Id="rId4" Type="http://schemas.openxmlformats.org/officeDocument/2006/relationships/diagramData" Target="../diagrams/data10.xml"/><Relationship Id="rId9" Type="http://schemas.openxmlformats.org/officeDocument/2006/relationships/image" Target="../media/image10.png"/><Relationship Id="rId14" Type="http://schemas.openxmlformats.org/officeDocument/2006/relationships/diagramData" Target="../diagrams/data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image" Target="../media/image13.jpeg"/><Relationship Id="rId18" Type="http://schemas.openxmlformats.org/officeDocument/2006/relationships/image" Target="../media/image14.jpeg"/><Relationship Id="rId3" Type="http://schemas.openxmlformats.org/officeDocument/2006/relationships/diagramData" Target="../diagrams/data13.xml"/><Relationship Id="rId7" Type="http://schemas.openxmlformats.org/officeDocument/2006/relationships/image" Target="../media/image4.jpeg"/><Relationship Id="rId12" Type="http://schemas.openxmlformats.org/officeDocument/2006/relationships/image" Target="../media/image12.jpeg"/><Relationship Id="rId17" Type="http://schemas.openxmlformats.org/officeDocument/2006/relationships/diagramColors" Target="../diagrams/colors15.xml"/><Relationship Id="rId2" Type="http://schemas.openxmlformats.org/officeDocument/2006/relationships/image" Target="../media/image11.jpeg"/><Relationship Id="rId16" Type="http://schemas.openxmlformats.org/officeDocument/2006/relationships/diagramQuickStyle" Target="../diagrams/quickStyle15.xml"/><Relationship Id="rId1" Type="http://schemas.openxmlformats.org/officeDocument/2006/relationships/slideLayout" Target="../slideLayouts/slideLayout3.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Layout" Target="../diagrams/layout15.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Data" Target="../diagrams/data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699727496,3782171150&amp;fm=21&amp;gp=0.jpg"/>
          <p:cNvPicPr>
            <a:picLocks noChangeAspect="1"/>
          </p:cNvPicPr>
          <p:nvPr/>
        </p:nvPicPr>
        <p:blipFill>
          <a:blip r:embed="rId2"/>
          <a:stretch>
            <a:fillRect/>
          </a:stretch>
        </p:blipFill>
        <p:spPr>
          <a:xfrm>
            <a:off x="335559" y="201335"/>
            <a:ext cx="2055303" cy="2114026"/>
          </a:xfrm>
          <a:prstGeom prst="rect">
            <a:avLst/>
          </a:prstGeom>
          <a:effectLst>
            <a:outerShdw blurRad="50800" dist="50800" dir="5400000" algn="ctr" rotWithShape="0">
              <a:srgbClr val="F1F1F1"/>
            </a:outerShdw>
          </a:effectLst>
        </p:spPr>
      </p:pic>
      <p:sp>
        <p:nvSpPr>
          <p:cNvPr id="2" name="标题 1"/>
          <p:cNvSpPr>
            <a:spLocks noGrp="1"/>
          </p:cNvSpPr>
          <p:nvPr>
            <p:ph type="ctrTitle"/>
          </p:nvPr>
        </p:nvSpPr>
        <p:spPr/>
        <p:txBody>
          <a:bodyPr>
            <a:normAutofit/>
          </a:bodyPr>
          <a:lstStyle/>
          <a:p>
            <a:r>
              <a:rPr lang="zh-CN" altLang="en-US" sz="3800" b="1" dirty="0" smtClean="0"/>
              <a:t>本科生毕业论文管理系统    </a:t>
            </a:r>
            <a:r>
              <a:rPr lang="en-US" altLang="zh-CN" sz="3800" b="1" dirty="0" smtClean="0"/>
              <a:t/>
            </a:r>
            <a:br>
              <a:rPr lang="en-US" altLang="zh-CN" sz="3800" b="1" dirty="0" smtClean="0"/>
            </a:br>
            <a:r>
              <a:rPr lang="en-US" altLang="zh-CN" sz="3800" dirty="0" smtClean="0"/>
              <a:t>     </a:t>
            </a:r>
            <a:r>
              <a:rPr lang="zh-CN" altLang="en-US" sz="4400" b="1" dirty="0" smtClean="0"/>
              <a:t>操作流程及要求</a:t>
            </a:r>
            <a:endParaRPr lang="zh-CN" altLang="en-US" sz="4400" b="1" dirty="0"/>
          </a:p>
        </p:txBody>
      </p:sp>
      <p:sp>
        <p:nvSpPr>
          <p:cNvPr id="3" name="副标题 2"/>
          <p:cNvSpPr>
            <a:spLocks noGrp="1"/>
          </p:cNvSpPr>
          <p:nvPr>
            <p:ph type="subTitle" idx="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适用于</a:t>
            </a:r>
            <a:r>
              <a:rPr lang="en-US" altLang="zh-CN"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r>
              <a:rPr lang="zh-CN" alt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网教、成教本科生通用</a:t>
            </a:r>
            <a:r>
              <a:rPr lang="zh-CN" alt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版</a:t>
            </a:r>
            <a:r>
              <a:rPr lang="en-US" altLang="zh-CN"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zh-CN" alt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0" name="新月形 9"/>
          <p:cNvSpPr/>
          <p:nvPr/>
        </p:nvSpPr>
        <p:spPr>
          <a:xfrm>
            <a:off x="0" y="151002"/>
            <a:ext cx="578841" cy="2197915"/>
          </a:xfrm>
          <a:prstGeom prst="moon">
            <a:avLst>
              <a:gd name="adj" fmla="val 65448"/>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新月形 11"/>
          <p:cNvSpPr/>
          <p:nvPr/>
        </p:nvSpPr>
        <p:spPr>
          <a:xfrm rot="10582671">
            <a:off x="1568579" y="137461"/>
            <a:ext cx="1684764" cy="2076422"/>
          </a:xfrm>
          <a:prstGeom prst="moon">
            <a:avLst>
              <a:gd name="adj" fmla="val 52509"/>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新月形 12"/>
          <p:cNvSpPr/>
          <p:nvPr/>
        </p:nvSpPr>
        <p:spPr>
          <a:xfrm rot="16200000">
            <a:off x="583035" y="1145097"/>
            <a:ext cx="1543574" cy="2206304"/>
          </a:xfrm>
          <a:prstGeom prst="moon">
            <a:avLst>
              <a:gd name="adj" fmla="val 51630"/>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新月形 13"/>
          <p:cNvSpPr/>
          <p:nvPr/>
        </p:nvSpPr>
        <p:spPr>
          <a:xfrm rot="2166971">
            <a:off x="125917" y="-178410"/>
            <a:ext cx="871013" cy="1732420"/>
          </a:xfrm>
          <a:prstGeom prst="moon">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4892" y="2155971"/>
            <a:ext cx="335559" cy="23489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12744023">
            <a:off x="1744910" y="2130803"/>
            <a:ext cx="1157680" cy="1124125"/>
          </a:xfrm>
          <a:prstGeom prst="rtTriangle">
            <a:avLst/>
          </a:prstGeom>
          <a:solidFill>
            <a:srgbClr val="6A8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a:off x="2055303" y="0"/>
            <a:ext cx="604007" cy="444617"/>
          </a:xfrm>
          <a:prstGeom prst="rtTriangle">
            <a:avLst/>
          </a:prstGeom>
          <a:solidFill>
            <a:srgbClr val="6A8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11062219">
            <a:off x="17107" y="2063694"/>
            <a:ext cx="545284" cy="469784"/>
          </a:xfrm>
          <a:prstGeom prst="rtTriangle">
            <a:avLst/>
          </a:prstGeom>
          <a:solidFill>
            <a:srgbClr val="6A8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18782" y="117446"/>
            <a:ext cx="343948" cy="327171"/>
          </a:xfrm>
          <a:prstGeom prst="rtTriangle">
            <a:avLst/>
          </a:prstGeom>
          <a:solidFill>
            <a:srgbClr val="6A8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826032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图示 20"/>
          <p:cNvGraphicFramePr/>
          <p:nvPr/>
        </p:nvGraphicFramePr>
        <p:xfrm>
          <a:off x="494950" y="2785145"/>
          <a:ext cx="6241410" cy="5117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6" name="图片 25" descr="老10.jpg"/>
          <p:cNvPicPr>
            <a:picLocks noChangeAspect="1"/>
          </p:cNvPicPr>
          <p:nvPr/>
        </p:nvPicPr>
        <p:blipFill>
          <a:blip r:embed="rId7" cstate="print"/>
          <a:stretch>
            <a:fillRect/>
          </a:stretch>
        </p:blipFill>
        <p:spPr>
          <a:xfrm>
            <a:off x="1493240" y="727062"/>
            <a:ext cx="4582533" cy="189869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7" name="图片 26" descr="老8.jpg"/>
          <p:cNvPicPr>
            <a:picLocks noChangeAspect="1"/>
          </p:cNvPicPr>
          <p:nvPr/>
        </p:nvPicPr>
        <p:blipFill>
          <a:blip r:embed="rId8"/>
          <a:stretch>
            <a:fillRect/>
          </a:stretch>
        </p:blipFill>
        <p:spPr>
          <a:xfrm>
            <a:off x="401055" y="4419469"/>
            <a:ext cx="3936054" cy="154958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8" name="图片 27" descr="老9.jpg"/>
          <p:cNvPicPr>
            <a:picLocks noChangeAspect="1"/>
          </p:cNvPicPr>
          <p:nvPr/>
        </p:nvPicPr>
        <p:blipFill>
          <a:blip r:embed="rId9"/>
          <a:stretch>
            <a:fillRect/>
          </a:stretch>
        </p:blipFill>
        <p:spPr>
          <a:xfrm>
            <a:off x="402672" y="3420749"/>
            <a:ext cx="11249924" cy="97508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aphicFrame>
        <p:nvGraphicFramePr>
          <p:cNvPr id="15" name="图示 14"/>
          <p:cNvGraphicFramePr/>
          <p:nvPr/>
        </p:nvGraphicFramePr>
        <p:xfrm>
          <a:off x="520515" y="226504"/>
          <a:ext cx="6157122" cy="57884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8674" y="5096264"/>
            <a:ext cx="9896021" cy="126968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a:r>
              <a:rPr lang="zh-CN" altLang="en-US"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zh-CN" altLang="en-US" cap="all" dirty="0" smtClean="0">
                <a:ln w="0"/>
                <a:effectLst>
                  <a:reflection blurRad="12700" stA="50000" endPos="50000" dist="5000" dir="5400000" sy="-100000" rotWithShape="0"/>
                </a:effectLst>
              </a:rPr>
              <a:t>本科学生操作流程</a:t>
            </a:r>
            <a:endParaRPr lang="zh-CN" altLang="en-US" cap="all" dirty="0">
              <a:ln w="0"/>
              <a:effectLst>
                <a:reflection blurRad="12700" stA="50000" endPos="50000" dist="5000" dir="5400000" sy="-100000" rotWithShape="0"/>
              </a:effectLst>
            </a:endParaRPr>
          </a:p>
        </p:txBody>
      </p:sp>
      <p:sp>
        <p:nvSpPr>
          <p:cNvPr id="3" name="文本占位符 2"/>
          <p:cNvSpPr>
            <a:spLocks noGrp="1"/>
          </p:cNvSpPr>
          <p:nvPr>
            <p:ph type="body" idx="1"/>
          </p:nvPr>
        </p:nvSpPr>
        <p:spPr/>
        <p:txBody>
          <a:bodyPr/>
          <a:lstStyle/>
          <a:p>
            <a:r>
              <a:rPr lang="en-US" altLang="zh-CN" dirty="0" smtClean="0"/>
              <a:t>4</a:t>
            </a:r>
            <a:endParaRPr lang="zh-CN" altLang="en-US" dirty="0"/>
          </a:p>
        </p:txBody>
      </p:sp>
      <p:sp>
        <p:nvSpPr>
          <p:cNvPr id="5" name="直角三角形 4"/>
          <p:cNvSpPr/>
          <p:nvPr/>
        </p:nvSpPr>
        <p:spPr>
          <a:xfrm>
            <a:off x="5922628" y="3271706"/>
            <a:ext cx="1677798" cy="1669410"/>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p:cNvGraphicFramePr/>
          <p:nvPr/>
        </p:nvGraphicFramePr>
        <p:xfrm>
          <a:off x="1535186" y="-251669"/>
          <a:ext cx="10444294" cy="5050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502510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流程图: 过程 20"/>
          <p:cNvSpPr/>
          <p:nvPr/>
        </p:nvSpPr>
        <p:spPr>
          <a:xfrm>
            <a:off x="906011" y="4337108"/>
            <a:ext cx="2533475"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2" name="图示 21"/>
          <p:cNvGraphicFramePr/>
          <p:nvPr/>
        </p:nvGraphicFramePr>
        <p:xfrm>
          <a:off x="358554" y="241076"/>
          <a:ext cx="6704976" cy="522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图示 22"/>
          <p:cNvGraphicFramePr/>
          <p:nvPr/>
        </p:nvGraphicFramePr>
        <p:xfrm>
          <a:off x="645952" y="4035105"/>
          <a:ext cx="6652470" cy="5368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5" name="图片 14" descr="学2.jpg"/>
          <p:cNvPicPr>
            <a:picLocks noChangeAspect="1"/>
          </p:cNvPicPr>
          <p:nvPr/>
        </p:nvPicPr>
        <p:blipFill>
          <a:blip r:embed="rId11"/>
          <a:stretch>
            <a:fillRect/>
          </a:stretch>
        </p:blipFill>
        <p:spPr>
          <a:xfrm>
            <a:off x="117446" y="4920919"/>
            <a:ext cx="7991159" cy="145471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descr="学1.jpg"/>
          <p:cNvPicPr>
            <a:picLocks noChangeAspect="1"/>
          </p:cNvPicPr>
          <p:nvPr/>
        </p:nvPicPr>
        <p:blipFill>
          <a:blip r:embed="rId12"/>
          <a:stretch>
            <a:fillRect/>
          </a:stretch>
        </p:blipFill>
        <p:spPr>
          <a:xfrm>
            <a:off x="1395675" y="901686"/>
            <a:ext cx="4896068" cy="277802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图示 14"/>
          <p:cNvGraphicFramePr/>
          <p:nvPr/>
        </p:nvGraphicFramePr>
        <p:xfrm>
          <a:off x="459221" y="450801"/>
          <a:ext cx="7694878" cy="530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5" name="图示 24"/>
          <p:cNvGraphicFramePr/>
          <p:nvPr/>
        </p:nvGraphicFramePr>
        <p:xfrm>
          <a:off x="436227" y="3129095"/>
          <a:ext cx="7852096" cy="503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1" name="流程图: 过程 20"/>
          <p:cNvSpPr/>
          <p:nvPr/>
        </p:nvSpPr>
        <p:spPr>
          <a:xfrm>
            <a:off x="906011" y="4337108"/>
            <a:ext cx="2533475"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学4.jpg"/>
          <p:cNvPicPr>
            <a:picLocks noChangeAspect="1"/>
          </p:cNvPicPr>
          <p:nvPr/>
        </p:nvPicPr>
        <p:blipFill>
          <a:blip r:embed="rId11"/>
          <a:stretch>
            <a:fillRect/>
          </a:stretch>
        </p:blipFill>
        <p:spPr>
          <a:xfrm>
            <a:off x="1052075" y="955296"/>
            <a:ext cx="9163565" cy="1955684"/>
          </a:xfrm>
          <a:prstGeom prst="rect">
            <a:avLst/>
          </a:prstGeom>
        </p:spPr>
      </p:pic>
      <p:pic>
        <p:nvPicPr>
          <p:cNvPr id="23" name="图片 22" descr="学5.jpg"/>
          <p:cNvPicPr>
            <a:picLocks noChangeAspect="1"/>
          </p:cNvPicPr>
          <p:nvPr/>
        </p:nvPicPr>
        <p:blipFill>
          <a:blip r:embed="rId12"/>
          <a:stretch>
            <a:fillRect/>
          </a:stretch>
        </p:blipFill>
        <p:spPr>
          <a:xfrm>
            <a:off x="1096246" y="3596955"/>
            <a:ext cx="5027717" cy="310066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28020" y="4324524"/>
            <a:ext cx="4515289" cy="683703"/>
          </a:xfrm>
          <a:prstGeom prst="rect">
            <a:avLst/>
          </a:prstGeom>
          <a:noFill/>
          <a:ln w="9525">
            <a:noFill/>
            <a:miter lim="800000"/>
            <a:headEnd/>
            <a:tailEnd/>
          </a:ln>
          <a:effectLst/>
        </p:spPr>
      </p:pic>
      <p:pic>
        <p:nvPicPr>
          <p:cNvPr id="6" name="图片 5" descr="电子科大.jpg"/>
          <p:cNvPicPr>
            <a:picLocks noChangeAspect="1"/>
          </p:cNvPicPr>
          <p:nvPr/>
        </p:nvPicPr>
        <p:blipFill>
          <a:blip r:embed="rId3"/>
          <a:stretch>
            <a:fillRect/>
          </a:stretch>
        </p:blipFill>
        <p:spPr>
          <a:xfrm>
            <a:off x="8690995" y="5142452"/>
            <a:ext cx="3501005" cy="1015068"/>
          </a:xfrm>
          <a:prstGeom prst="rect">
            <a:avLst/>
          </a:prstGeom>
        </p:spPr>
      </p:pic>
      <p:grpSp>
        <p:nvGrpSpPr>
          <p:cNvPr id="7" name="Group 2"/>
          <p:cNvGrpSpPr>
            <a:grpSpLocks/>
          </p:cNvGrpSpPr>
          <p:nvPr/>
        </p:nvGrpSpPr>
        <p:grpSpPr bwMode="auto">
          <a:xfrm>
            <a:off x="3213437" y="536895"/>
            <a:ext cx="8061367" cy="4521491"/>
            <a:chOff x="0" y="-74940"/>
            <a:chExt cx="6943295" cy="4964836"/>
          </a:xfrm>
        </p:grpSpPr>
        <p:sp>
          <p:nvSpPr>
            <p:cNvPr id="8" name="AutoShape 6"/>
            <p:cNvSpPr>
              <a:spLocks noChangeAspect="1" noChangeArrowheads="1" noTextEdit="1"/>
            </p:cNvSpPr>
            <p:nvPr/>
          </p:nvSpPr>
          <p:spPr bwMode="auto">
            <a:xfrm>
              <a:off x="0" y="2539"/>
              <a:ext cx="6459658" cy="48498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mpd="sng">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9" name="Freeform 8"/>
            <p:cNvSpPr>
              <a:spLocks noChangeArrowheads="1"/>
            </p:cNvSpPr>
            <p:nvPr/>
          </p:nvSpPr>
          <p:spPr bwMode="auto">
            <a:xfrm>
              <a:off x="234388" y="-74940"/>
              <a:ext cx="1593268" cy="1312753"/>
            </a:xfrm>
            <a:custGeom>
              <a:avLst/>
              <a:gdLst>
                <a:gd name="T0" fmla="*/ 1212 w 1212"/>
                <a:gd name="T1" fmla="*/ 935 h 1034"/>
                <a:gd name="T2" fmla="*/ 0 w 1212"/>
                <a:gd name="T3" fmla="*/ 1034 h 1034"/>
                <a:gd name="T4" fmla="*/ 0 w 1212"/>
                <a:gd name="T5" fmla="*/ 231 h 1034"/>
                <a:gd name="T6" fmla="*/ 1212 w 1212"/>
                <a:gd name="T7" fmla="*/ 0 h 1034"/>
                <a:gd name="T8" fmla="*/ 1212 w 1212"/>
                <a:gd name="T9" fmla="*/ 935 h 1034"/>
                <a:gd name="T10" fmla="*/ 0 60000 65536"/>
                <a:gd name="T11" fmla="*/ 0 60000 65536"/>
                <a:gd name="T12" fmla="*/ 0 60000 65536"/>
                <a:gd name="T13" fmla="*/ 0 60000 65536"/>
                <a:gd name="T14" fmla="*/ 0 60000 65536"/>
                <a:gd name="T15" fmla="*/ 0 w 1212"/>
                <a:gd name="T16" fmla="*/ 0 h 1034"/>
                <a:gd name="T17" fmla="*/ 1212 w 1212"/>
                <a:gd name="T18" fmla="*/ 1034 h 1034"/>
              </a:gdLst>
              <a:ahLst/>
              <a:cxnLst>
                <a:cxn ang="T10">
                  <a:pos x="T0" y="T1"/>
                </a:cxn>
                <a:cxn ang="T11">
                  <a:pos x="T2" y="T3"/>
                </a:cxn>
                <a:cxn ang="T12">
                  <a:pos x="T4" y="T5"/>
                </a:cxn>
                <a:cxn ang="T13">
                  <a:pos x="T6" y="T7"/>
                </a:cxn>
                <a:cxn ang="T14">
                  <a:pos x="T8" y="T9"/>
                </a:cxn>
              </a:cxnLst>
              <a:rect l="T15" t="T16" r="T17" b="T18"/>
              <a:pathLst>
                <a:path w="1212" h="1034">
                  <a:moveTo>
                    <a:pt x="1212" y="935"/>
                  </a:moveTo>
                  <a:lnTo>
                    <a:pt x="0" y="1034"/>
                  </a:lnTo>
                  <a:lnTo>
                    <a:pt x="0" y="231"/>
                  </a:lnTo>
                  <a:lnTo>
                    <a:pt x="1212" y="0"/>
                  </a:lnTo>
                  <a:lnTo>
                    <a:pt x="1212" y="935"/>
                  </a:lnTo>
                  <a:close/>
                </a:path>
              </a:pathLst>
            </a:custGeom>
            <a:solidFill>
              <a:srgbClr val="D62629"/>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0" name="Freeform 9"/>
            <p:cNvSpPr>
              <a:spLocks noChangeArrowheads="1"/>
            </p:cNvSpPr>
            <p:nvPr/>
          </p:nvSpPr>
          <p:spPr bwMode="auto">
            <a:xfrm>
              <a:off x="248839" y="1142905"/>
              <a:ext cx="1331797" cy="1235959"/>
            </a:xfrm>
            <a:custGeom>
              <a:avLst/>
              <a:gdLst>
                <a:gd name="T0" fmla="*/ 0 w 1049"/>
                <a:gd name="T1" fmla="*/ 231 h 1115"/>
                <a:gd name="T2" fmla="*/ 1049 w 1049"/>
                <a:gd name="T3" fmla="*/ 0 h 1115"/>
                <a:gd name="T4" fmla="*/ 1049 w 1049"/>
                <a:gd name="T5" fmla="*/ 966 h 1115"/>
                <a:gd name="T6" fmla="*/ 0 w 1049"/>
                <a:gd name="T7" fmla="*/ 1115 h 1115"/>
                <a:gd name="T8" fmla="*/ 0 w 1049"/>
                <a:gd name="T9" fmla="*/ 231 h 1115"/>
                <a:gd name="T10" fmla="*/ 0 60000 65536"/>
                <a:gd name="T11" fmla="*/ 0 60000 65536"/>
                <a:gd name="T12" fmla="*/ 0 60000 65536"/>
                <a:gd name="T13" fmla="*/ 0 60000 65536"/>
                <a:gd name="T14" fmla="*/ 0 60000 65536"/>
                <a:gd name="T15" fmla="*/ 0 w 1049"/>
                <a:gd name="T16" fmla="*/ 0 h 1115"/>
                <a:gd name="T17" fmla="*/ 1049 w 1049"/>
                <a:gd name="T18" fmla="*/ 1115 h 1115"/>
              </a:gdLst>
              <a:ahLst/>
              <a:cxnLst>
                <a:cxn ang="T10">
                  <a:pos x="T0" y="T1"/>
                </a:cxn>
                <a:cxn ang="T11">
                  <a:pos x="T2" y="T3"/>
                </a:cxn>
                <a:cxn ang="T12">
                  <a:pos x="T4" y="T5"/>
                </a:cxn>
                <a:cxn ang="T13">
                  <a:pos x="T6" y="T7"/>
                </a:cxn>
                <a:cxn ang="T14">
                  <a:pos x="T8" y="T9"/>
                </a:cxn>
              </a:cxnLst>
              <a:rect l="T15" t="T16" r="T17" b="T18"/>
              <a:pathLst>
                <a:path w="1049" h="1115">
                  <a:moveTo>
                    <a:pt x="0" y="231"/>
                  </a:moveTo>
                  <a:lnTo>
                    <a:pt x="1049" y="0"/>
                  </a:lnTo>
                  <a:lnTo>
                    <a:pt x="1049" y="966"/>
                  </a:lnTo>
                  <a:lnTo>
                    <a:pt x="0" y="1115"/>
                  </a:lnTo>
                  <a:lnTo>
                    <a:pt x="0" y="231"/>
                  </a:lnTo>
                  <a:close/>
                </a:path>
              </a:pathLst>
            </a:custGeom>
            <a:solidFill>
              <a:srgbClr val="F16549"/>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1" name="Freeform 10"/>
            <p:cNvSpPr>
              <a:spLocks noChangeArrowheads="1"/>
            </p:cNvSpPr>
            <p:nvPr/>
          </p:nvSpPr>
          <p:spPr bwMode="auto">
            <a:xfrm>
              <a:off x="248839" y="2314457"/>
              <a:ext cx="1112158" cy="1362267"/>
            </a:xfrm>
            <a:custGeom>
              <a:avLst/>
              <a:gdLst>
                <a:gd name="T0" fmla="*/ 0 w 876"/>
                <a:gd name="T1" fmla="*/ 95 h 1073"/>
                <a:gd name="T2" fmla="*/ 876 w 876"/>
                <a:gd name="T3" fmla="*/ 0 h 1073"/>
                <a:gd name="T4" fmla="*/ 876 w 876"/>
                <a:gd name="T5" fmla="*/ 1073 h 1073"/>
                <a:gd name="T6" fmla="*/ 0 w 876"/>
                <a:gd name="T7" fmla="*/ 1002 h 1073"/>
                <a:gd name="T8" fmla="*/ 0 w 876"/>
                <a:gd name="T9" fmla="*/ 95 h 1073"/>
                <a:gd name="T10" fmla="*/ 0 60000 65536"/>
                <a:gd name="T11" fmla="*/ 0 60000 65536"/>
                <a:gd name="T12" fmla="*/ 0 60000 65536"/>
                <a:gd name="T13" fmla="*/ 0 60000 65536"/>
                <a:gd name="T14" fmla="*/ 0 60000 65536"/>
                <a:gd name="T15" fmla="*/ 0 w 876"/>
                <a:gd name="T16" fmla="*/ 0 h 1073"/>
                <a:gd name="T17" fmla="*/ 876 w 876"/>
                <a:gd name="T18" fmla="*/ 1073 h 1073"/>
              </a:gdLst>
              <a:ahLst/>
              <a:cxnLst>
                <a:cxn ang="T10">
                  <a:pos x="T0" y="T1"/>
                </a:cxn>
                <a:cxn ang="T11">
                  <a:pos x="T2" y="T3"/>
                </a:cxn>
                <a:cxn ang="T12">
                  <a:pos x="T4" y="T5"/>
                </a:cxn>
                <a:cxn ang="T13">
                  <a:pos x="T6" y="T7"/>
                </a:cxn>
                <a:cxn ang="T14">
                  <a:pos x="T8" y="T9"/>
                </a:cxn>
              </a:cxnLst>
              <a:rect l="T15" t="T16" r="T17" b="T18"/>
              <a:pathLst>
                <a:path w="876" h="1073">
                  <a:moveTo>
                    <a:pt x="0" y="95"/>
                  </a:moveTo>
                  <a:lnTo>
                    <a:pt x="876" y="0"/>
                  </a:lnTo>
                  <a:lnTo>
                    <a:pt x="876" y="1073"/>
                  </a:lnTo>
                  <a:lnTo>
                    <a:pt x="0" y="1002"/>
                  </a:lnTo>
                  <a:lnTo>
                    <a:pt x="0" y="95"/>
                  </a:lnTo>
                  <a:close/>
                </a:path>
              </a:pathLst>
            </a:custGeom>
            <a:solidFill>
              <a:srgbClr val="E87409"/>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2" name="Freeform 11"/>
            <p:cNvSpPr>
              <a:spLocks noChangeArrowheads="1"/>
            </p:cNvSpPr>
            <p:nvPr/>
          </p:nvSpPr>
          <p:spPr bwMode="auto">
            <a:xfrm>
              <a:off x="248838" y="3586584"/>
              <a:ext cx="1799960" cy="1303312"/>
            </a:xfrm>
            <a:custGeom>
              <a:avLst/>
              <a:gdLst>
                <a:gd name="T0" fmla="*/ 0 w 1401"/>
                <a:gd name="T1" fmla="*/ 0 h 999"/>
                <a:gd name="T2" fmla="*/ 1401 w 1401"/>
                <a:gd name="T3" fmla="*/ 156 h 999"/>
                <a:gd name="T4" fmla="*/ 1401 w 1401"/>
                <a:gd name="T5" fmla="*/ 999 h 999"/>
                <a:gd name="T6" fmla="*/ 0 w 1401"/>
                <a:gd name="T7" fmla="*/ 695 h 999"/>
                <a:gd name="T8" fmla="*/ 0 w 1401"/>
                <a:gd name="T9" fmla="*/ 0 h 999"/>
                <a:gd name="T10" fmla="*/ 0 60000 65536"/>
                <a:gd name="T11" fmla="*/ 0 60000 65536"/>
                <a:gd name="T12" fmla="*/ 0 60000 65536"/>
                <a:gd name="T13" fmla="*/ 0 60000 65536"/>
                <a:gd name="T14" fmla="*/ 0 60000 65536"/>
                <a:gd name="T15" fmla="*/ 0 w 1401"/>
                <a:gd name="T16" fmla="*/ 0 h 999"/>
                <a:gd name="T17" fmla="*/ 1401 w 1401"/>
                <a:gd name="T18" fmla="*/ 999 h 999"/>
              </a:gdLst>
              <a:ahLst/>
              <a:cxnLst>
                <a:cxn ang="T10">
                  <a:pos x="T0" y="T1"/>
                </a:cxn>
                <a:cxn ang="T11">
                  <a:pos x="T2" y="T3"/>
                </a:cxn>
                <a:cxn ang="T12">
                  <a:pos x="T4" y="T5"/>
                </a:cxn>
                <a:cxn ang="T13">
                  <a:pos x="T6" y="T7"/>
                </a:cxn>
                <a:cxn ang="T14">
                  <a:pos x="T8" y="T9"/>
                </a:cxn>
              </a:cxnLst>
              <a:rect l="T15" t="T16" r="T17" b="T18"/>
              <a:pathLst>
                <a:path w="1401" h="999">
                  <a:moveTo>
                    <a:pt x="0" y="0"/>
                  </a:moveTo>
                  <a:lnTo>
                    <a:pt x="1401" y="156"/>
                  </a:lnTo>
                  <a:lnTo>
                    <a:pt x="1401" y="999"/>
                  </a:lnTo>
                  <a:lnTo>
                    <a:pt x="0" y="695"/>
                  </a:lnTo>
                  <a:lnTo>
                    <a:pt x="0" y="0"/>
                  </a:lnTo>
                  <a:close/>
                </a:path>
              </a:pathLst>
            </a:custGeom>
            <a:solidFill>
              <a:srgbClr val="FD9649"/>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3" name="Rectangle 12"/>
            <p:cNvSpPr>
              <a:spLocks noChangeArrowheads="1"/>
            </p:cNvSpPr>
            <p:nvPr/>
          </p:nvSpPr>
          <p:spPr bwMode="auto">
            <a:xfrm>
              <a:off x="1787578" y="-74939"/>
              <a:ext cx="3718620" cy="1179906"/>
            </a:xfrm>
            <a:prstGeom prst="rect">
              <a:avLst/>
            </a:prstGeom>
            <a:solidFill>
              <a:srgbClr val="B11F22"/>
            </a:solidFill>
            <a:ln>
              <a:noFill/>
            </a:ln>
            <a:extLst>
              <a:ext uri="{91240B29-F687-4F45-9708-019B960494DF}">
                <a14:hiddenLine xmlns="" xmlns:a14="http://schemas.microsoft.com/office/drawing/2010/main" w="9525" cmpd="sng">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4" name="Freeform 209"/>
            <p:cNvSpPr>
              <a:spLocks noEditPoints="1" noChangeArrowheads="1"/>
            </p:cNvSpPr>
            <p:nvPr/>
          </p:nvSpPr>
          <p:spPr bwMode="auto">
            <a:xfrm>
              <a:off x="2903545" y="1063914"/>
              <a:ext cx="46975" cy="78714"/>
            </a:xfrm>
            <a:custGeom>
              <a:avLst/>
              <a:gdLst>
                <a:gd name="T0" fmla="*/ 10 w 16"/>
                <a:gd name="T1" fmla="*/ 26 h 26"/>
                <a:gd name="T2" fmla="*/ 10 w 16"/>
                <a:gd name="T3" fmla="*/ 16 h 26"/>
                <a:gd name="T4" fmla="*/ 7 w 16"/>
                <a:gd name="T5" fmla="*/ 16 h 26"/>
                <a:gd name="T6" fmla="*/ 7 w 16"/>
                <a:gd name="T7" fmla="*/ 26 h 26"/>
                <a:gd name="T8" fmla="*/ 0 w 16"/>
                <a:gd name="T9" fmla="*/ 26 h 26"/>
                <a:gd name="T10" fmla="*/ 0 w 16"/>
                <a:gd name="T11" fmla="*/ 5 h 26"/>
                <a:gd name="T12" fmla="*/ 1 w 16"/>
                <a:gd name="T13" fmla="*/ 3 h 26"/>
                <a:gd name="T14" fmla="*/ 3 w 16"/>
                <a:gd name="T15" fmla="*/ 1 h 26"/>
                <a:gd name="T16" fmla="*/ 5 w 16"/>
                <a:gd name="T17" fmla="*/ 0 h 26"/>
                <a:gd name="T18" fmla="*/ 8 w 16"/>
                <a:gd name="T19" fmla="*/ 0 h 26"/>
                <a:gd name="T20" fmla="*/ 11 w 16"/>
                <a:gd name="T21" fmla="*/ 0 h 26"/>
                <a:gd name="T22" fmla="*/ 14 w 16"/>
                <a:gd name="T23" fmla="*/ 1 h 26"/>
                <a:gd name="T24" fmla="*/ 15 w 16"/>
                <a:gd name="T25" fmla="*/ 3 h 26"/>
                <a:gd name="T26" fmla="*/ 16 w 16"/>
                <a:gd name="T27" fmla="*/ 5 h 26"/>
                <a:gd name="T28" fmla="*/ 16 w 16"/>
                <a:gd name="T29" fmla="*/ 26 h 26"/>
                <a:gd name="T30" fmla="*/ 10 w 16"/>
                <a:gd name="T31" fmla="*/ 26 h 26"/>
                <a:gd name="T32" fmla="*/ 10 w 16"/>
                <a:gd name="T33" fmla="*/ 5 h 26"/>
                <a:gd name="T34" fmla="*/ 8 w 16"/>
                <a:gd name="T35" fmla="*/ 3 h 26"/>
                <a:gd name="T36" fmla="*/ 7 w 16"/>
                <a:gd name="T37" fmla="*/ 5 h 26"/>
                <a:gd name="T38" fmla="*/ 7 w 16"/>
                <a:gd name="T39" fmla="*/ 12 h 26"/>
                <a:gd name="T40" fmla="*/ 10 w 16"/>
                <a:gd name="T41" fmla="*/ 12 h 26"/>
                <a:gd name="T42" fmla="*/ 10 w 16"/>
                <a:gd name="T43" fmla="*/ 5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
                <a:gd name="T67" fmla="*/ 0 h 26"/>
                <a:gd name="T68" fmla="*/ 16 w 1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 h="26">
                  <a:moveTo>
                    <a:pt x="10" y="26"/>
                  </a:moveTo>
                  <a:cubicBezTo>
                    <a:pt x="10" y="16"/>
                    <a:pt x="10" y="16"/>
                    <a:pt x="10" y="16"/>
                  </a:cubicBezTo>
                  <a:cubicBezTo>
                    <a:pt x="7" y="16"/>
                    <a:pt x="7" y="16"/>
                    <a:pt x="7" y="16"/>
                  </a:cubicBezTo>
                  <a:cubicBezTo>
                    <a:pt x="7" y="26"/>
                    <a:pt x="7" y="26"/>
                    <a:pt x="7" y="26"/>
                  </a:cubicBezTo>
                  <a:cubicBezTo>
                    <a:pt x="0" y="26"/>
                    <a:pt x="0" y="26"/>
                    <a:pt x="0" y="26"/>
                  </a:cubicBezTo>
                  <a:cubicBezTo>
                    <a:pt x="0" y="5"/>
                    <a:pt x="0" y="5"/>
                    <a:pt x="0" y="5"/>
                  </a:cubicBezTo>
                  <a:cubicBezTo>
                    <a:pt x="0" y="4"/>
                    <a:pt x="1" y="3"/>
                    <a:pt x="1" y="3"/>
                  </a:cubicBezTo>
                  <a:cubicBezTo>
                    <a:pt x="1" y="2"/>
                    <a:pt x="2" y="1"/>
                    <a:pt x="3" y="1"/>
                  </a:cubicBezTo>
                  <a:cubicBezTo>
                    <a:pt x="3" y="1"/>
                    <a:pt x="4" y="0"/>
                    <a:pt x="5" y="0"/>
                  </a:cubicBezTo>
                  <a:cubicBezTo>
                    <a:pt x="6" y="0"/>
                    <a:pt x="7" y="0"/>
                    <a:pt x="8" y="0"/>
                  </a:cubicBezTo>
                  <a:cubicBezTo>
                    <a:pt x="9" y="0"/>
                    <a:pt x="10" y="0"/>
                    <a:pt x="11" y="0"/>
                  </a:cubicBezTo>
                  <a:cubicBezTo>
                    <a:pt x="12" y="0"/>
                    <a:pt x="13" y="1"/>
                    <a:pt x="14" y="1"/>
                  </a:cubicBezTo>
                  <a:cubicBezTo>
                    <a:pt x="14" y="1"/>
                    <a:pt x="15" y="2"/>
                    <a:pt x="15" y="3"/>
                  </a:cubicBezTo>
                  <a:cubicBezTo>
                    <a:pt x="16" y="3"/>
                    <a:pt x="16" y="4"/>
                    <a:pt x="16" y="5"/>
                  </a:cubicBezTo>
                  <a:cubicBezTo>
                    <a:pt x="16" y="26"/>
                    <a:pt x="16" y="26"/>
                    <a:pt x="16" y="26"/>
                  </a:cubicBezTo>
                  <a:lnTo>
                    <a:pt x="10" y="26"/>
                  </a:lnTo>
                  <a:close/>
                  <a:moveTo>
                    <a:pt x="10" y="5"/>
                  </a:moveTo>
                  <a:cubicBezTo>
                    <a:pt x="10" y="3"/>
                    <a:pt x="9" y="3"/>
                    <a:pt x="8" y="3"/>
                  </a:cubicBezTo>
                  <a:cubicBezTo>
                    <a:pt x="7" y="3"/>
                    <a:pt x="7" y="3"/>
                    <a:pt x="7" y="5"/>
                  </a:cubicBezTo>
                  <a:cubicBezTo>
                    <a:pt x="7" y="12"/>
                    <a:pt x="7" y="12"/>
                    <a:pt x="7" y="12"/>
                  </a:cubicBezTo>
                  <a:cubicBezTo>
                    <a:pt x="10" y="12"/>
                    <a:pt x="10" y="12"/>
                    <a:pt x="10" y="12"/>
                  </a:cubicBezTo>
                  <a:lnTo>
                    <a:pt x="10" y="5"/>
                  </a:lnTo>
                  <a:close/>
                </a:path>
              </a:pathLst>
            </a:custGeom>
            <a:solidFill>
              <a:srgbClr val="FFFFFF"/>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5" name="Rectangle 210"/>
            <p:cNvSpPr>
              <a:spLocks noChangeArrowheads="1"/>
            </p:cNvSpPr>
            <p:nvPr/>
          </p:nvSpPr>
          <p:spPr bwMode="auto">
            <a:xfrm>
              <a:off x="1580636" y="1161640"/>
              <a:ext cx="3591489" cy="1058525"/>
            </a:xfrm>
            <a:prstGeom prst="rect">
              <a:avLst/>
            </a:prstGeom>
            <a:solidFill>
              <a:srgbClr val="F05A3C"/>
            </a:solidFill>
            <a:ln>
              <a:noFill/>
            </a:ln>
            <a:extLst>
              <a:ext uri="{91240B29-F687-4F45-9708-019B960494DF}">
                <a14:hiddenLine xmlns="" xmlns:a14="http://schemas.microsoft.com/office/drawing/2010/main" w="9525" cmpd="sng">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6" name="Freeform 211"/>
            <p:cNvSpPr>
              <a:spLocks noChangeArrowheads="1"/>
            </p:cNvSpPr>
            <p:nvPr/>
          </p:nvSpPr>
          <p:spPr bwMode="auto">
            <a:xfrm>
              <a:off x="1360997" y="2314457"/>
              <a:ext cx="5582298" cy="1362266"/>
            </a:xfrm>
            <a:custGeom>
              <a:avLst/>
              <a:gdLst>
                <a:gd name="T0" fmla="*/ 4014 w 4014"/>
                <a:gd name="T1" fmla="*/ 1007 h 1073"/>
                <a:gd name="T2" fmla="*/ 0 w 4014"/>
                <a:gd name="T3" fmla="*/ 1073 h 1073"/>
                <a:gd name="T4" fmla="*/ 0 w 4014"/>
                <a:gd name="T5" fmla="*/ 0 h 1073"/>
                <a:gd name="T6" fmla="*/ 4014 w 4014"/>
                <a:gd name="T7" fmla="*/ 24 h 1073"/>
                <a:gd name="T8" fmla="*/ 4014 w 4014"/>
                <a:gd name="T9" fmla="*/ 1007 h 1073"/>
                <a:gd name="T10" fmla="*/ 0 60000 65536"/>
                <a:gd name="T11" fmla="*/ 0 60000 65536"/>
                <a:gd name="T12" fmla="*/ 0 60000 65536"/>
                <a:gd name="T13" fmla="*/ 0 60000 65536"/>
                <a:gd name="T14" fmla="*/ 0 60000 65536"/>
                <a:gd name="T15" fmla="*/ 0 w 4014"/>
                <a:gd name="T16" fmla="*/ 0 h 1073"/>
                <a:gd name="T17" fmla="*/ 4014 w 4014"/>
                <a:gd name="T18" fmla="*/ 1073 h 1073"/>
              </a:gdLst>
              <a:ahLst/>
              <a:cxnLst>
                <a:cxn ang="T10">
                  <a:pos x="T0" y="T1"/>
                </a:cxn>
                <a:cxn ang="T11">
                  <a:pos x="T2" y="T3"/>
                </a:cxn>
                <a:cxn ang="T12">
                  <a:pos x="T4" y="T5"/>
                </a:cxn>
                <a:cxn ang="T13">
                  <a:pos x="T6" y="T7"/>
                </a:cxn>
                <a:cxn ang="T14">
                  <a:pos x="T8" y="T9"/>
                </a:cxn>
              </a:cxnLst>
              <a:rect l="T15" t="T16" r="T17" b="T18"/>
              <a:pathLst>
                <a:path w="4014" h="1073">
                  <a:moveTo>
                    <a:pt x="4014" y="1007"/>
                  </a:moveTo>
                  <a:lnTo>
                    <a:pt x="0" y="1073"/>
                  </a:lnTo>
                  <a:lnTo>
                    <a:pt x="0" y="0"/>
                  </a:lnTo>
                  <a:lnTo>
                    <a:pt x="4014" y="24"/>
                  </a:lnTo>
                  <a:lnTo>
                    <a:pt x="4014" y="1007"/>
                  </a:lnTo>
                  <a:close/>
                </a:path>
              </a:pathLst>
            </a:custGeom>
            <a:solidFill>
              <a:srgbClr val="B55A07"/>
            </a:solidFill>
            <a:ln>
              <a:noFill/>
            </a:ln>
            <a:extLst>
              <a:ext uri="{91240B29-F687-4F45-9708-019B960494DF}">
                <a14:hiddenLine xmlns=""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smtClean="0">
                <a:ln>
                  <a:noFill/>
                </a:ln>
                <a:solidFill>
                  <a:srgbClr val="000000"/>
                </a:solidFill>
                <a:effectLst/>
                <a:uLnTx/>
                <a:uFillTx/>
                <a:sym typeface="宋体" pitchFamily="2" charset="-122"/>
              </a:endParaRPr>
            </a:p>
          </p:txBody>
        </p:sp>
        <p:sp>
          <p:nvSpPr>
            <p:cNvPr id="17" name="Rectangle 212"/>
            <p:cNvSpPr>
              <a:spLocks noChangeArrowheads="1"/>
            </p:cNvSpPr>
            <p:nvPr/>
          </p:nvSpPr>
          <p:spPr bwMode="auto">
            <a:xfrm>
              <a:off x="2027529" y="3784637"/>
              <a:ext cx="4277355" cy="1094583"/>
            </a:xfrm>
            <a:prstGeom prst="rect">
              <a:avLst/>
            </a:prstGeom>
            <a:solidFill>
              <a:srgbClr val="BF9809"/>
            </a:solidFill>
            <a:ln>
              <a:noFill/>
            </a:ln>
            <a:extLst>
              <a:ext uri="{91240B29-F687-4F45-9708-019B960494DF}">
                <a14:hiddenLine xmlns="" xmlns:a14="http://schemas.microsoft.com/office/drawing/2010/main" w="9525" cmpd="sng">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18" name="Rectangle 213"/>
            <p:cNvSpPr>
              <a:spLocks noChangeArrowheads="1"/>
            </p:cNvSpPr>
            <p:nvPr/>
          </p:nvSpPr>
          <p:spPr bwMode="auto">
            <a:xfrm>
              <a:off x="0" y="293274"/>
              <a:ext cx="248838" cy="4175672"/>
            </a:xfrm>
            <a:prstGeom prst="rect">
              <a:avLst/>
            </a:prstGeom>
            <a:solidFill>
              <a:srgbClr val="494429"/>
            </a:solidFill>
            <a:ln>
              <a:noFill/>
            </a:ln>
            <a:extLst>
              <a:ext uri="{91240B29-F687-4F45-9708-019B960494DF}">
                <a14:hiddenLine xmlns="" xmlns:a14="http://schemas.microsoft.com/office/drawing/2010/main" w="9525" cmpd="sng">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srgbClr val="000000"/>
                </a:solidFill>
                <a:effectLst/>
                <a:uLnTx/>
                <a:uFillTx/>
                <a:sym typeface="宋体" pitchFamily="2" charset="-122"/>
              </a:endParaRPr>
            </a:p>
          </p:txBody>
        </p:sp>
        <p:sp>
          <p:nvSpPr>
            <p:cNvPr id="31" name="TextBox 337"/>
            <p:cNvSpPr>
              <a:spLocks noChangeArrowheads="1"/>
            </p:cNvSpPr>
            <p:nvPr/>
          </p:nvSpPr>
          <p:spPr bwMode="auto">
            <a:xfrm>
              <a:off x="357191" y="214296"/>
              <a:ext cx="1214446" cy="9613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rPr>
                <a:t>01</a:t>
              </a:r>
              <a:endParaRPr kumimoji="0" lang="zh-CN" alt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endParaRPr>
            </a:p>
          </p:txBody>
        </p:sp>
        <p:sp>
          <p:nvSpPr>
            <p:cNvPr id="32" name="TextBox 338"/>
            <p:cNvSpPr>
              <a:spLocks noChangeArrowheads="1"/>
            </p:cNvSpPr>
            <p:nvPr/>
          </p:nvSpPr>
          <p:spPr bwMode="auto">
            <a:xfrm>
              <a:off x="357191" y="1285865"/>
              <a:ext cx="1214446" cy="9613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rPr>
                <a:t>02</a:t>
              </a:r>
              <a:endParaRPr kumimoji="0" lang="zh-CN" alt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endParaRPr>
            </a:p>
          </p:txBody>
        </p:sp>
        <p:sp>
          <p:nvSpPr>
            <p:cNvPr id="33" name="TextBox 339"/>
            <p:cNvSpPr>
              <a:spLocks noChangeArrowheads="1"/>
            </p:cNvSpPr>
            <p:nvPr/>
          </p:nvSpPr>
          <p:spPr bwMode="auto">
            <a:xfrm>
              <a:off x="285751" y="2500313"/>
              <a:ext cx="1214446" cy="9613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rPr>
                <a:t>03</a:t>
              </a:r>
              <a:endParaRPr kumimoji="0" lang="zh-CN" alt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endParaRPr>
            </a:p>
          </p:txBody>
        </p:sp>
        <p:sp>
          <p:nvSpPr>
            <p:cNvPr id="34" name="TextBox 340"/>
            <p:cNvSpPr>
              <a:spLocks noChangeArrowheads="1"/>
            </p:cNvSpPr>
            <p:nvPr/>
          </p:nvSpPr>
          <p:spPr bwMode="auto">
            <a:xfrm>
              <a:off x="285751" y="3643321"/>
              <a:ext cx="1214446" cy="9613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rPr>
                <a:t>04</a:t>
              </a:r>
              <a:endParaRPr kumimoji="0" lang="zh-CN" altLang="en-US" sz="3600" b="0" i="0" u="none" strike="noStrike" kern="0" cap="none" spc="0" normalizeH="0" baseline="0" noProof="0" dirty="0" smtClean="0">
                <a:ln>
                  <a:noFill/>
                </a:ln>
                <a:solidFill>
                  <a:srgbClr val="FFFFFF"/>
                </a:solidFill>
                <a:effectLst/>
                <a:uLnTx/>
                <a:uFillTx/>
                <a:latin typeface="黑体" pitchFamily="49" charset="-122"/>
                <a:ea typeface="黑体" pitchFamily="49" charset="-122"/>
                <a:sym typeface="Cooper Black" pitchFamily="18" charset="0"/>
              </a:endParaRPr>
            </a:p>
          </p:txBody>
        </p:sp>
        <p:sp>
          <p:nvSpPr>
            <p:cNvPr id="35" name="矩形 341"/>
            <p:cNvSpPr>
              <a:spLocks noChangeArrowheads="1"/>
            </p:cNvSpPr>
            <p:nvPr/>
          </p:nvSpPr>
          <p:spPr bwMode="auto">
            <a:xfrm>
              <a:off x="1755401" y="202086"/>
              <a:ext cx="3874392" cy="6529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复</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稿结束</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前学生必须</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完成答辩方式选择，否则</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失去将毕业设计</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（论文）撰写资格。</a:t>
              </a:r>
              <a:endParaRPr kumimoji="0" lang="zh-CN" altLang="en-US" sz="1600" b="0" i="0" u="none" strike="noStrike" kern="0" cap="none" spc="0" normalizeH="0" baseline="0" noProof="0" dirty="0" smtClean="0">
                <a:ln>
                  <a:noFill/>
                </a:ln>
                <a:solidFill>
                  <a:srgbClr val="FFFFFF"/>
                </a:solidFill>
                <a:effectLst/>
                <a:uLnTx/>
                <a:uFillTx/>
                <a:latin typeface="造字工房悦黑体验版常规体" pitchFamily="2" charset="-122"/>
                <a:ea typeface="造字工房悦黑体验版常规体" pitchFamily="2" charset="-122"/>
                <a:sym typeface="Microsoft Himalaya" pitchFamily="2" charset="0"/>
              </a:endParaRPr>
            </a:p>
          </p:txBody>
        </p:sp>
        <p:sp>
          <p:nvSpPr>
            <p:cNvPr id="36" name="矩形 342"/>
            <p:cNvSpPr>
              <a:spLocks noChangeArrowheads="1"/>
            </p:cNvSpPr>
            <p:nvPr/>
          </p:nvSpPr>
          <p:spPr bwMode="auto">
            <a:xfrm>
              <a:off x="1584698" y="1252480"/>
              <a:ext cx="3331985" cy="70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初稿、复稿最多可提交</a:t>
              </a:r>
              <a:r>
                <a:rPr lang="en-US" altLang="zh-CN"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2</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次，终稿最多可提交</a:t>
              </a:r>
              <a:r>
                <a:rPr lang="en-US" altLang="zh-CN"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3</a:t>
              </a: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次。</a:t>
              </a:r>
              <a:endParaRPr kumimoji="0" lang="zh-CN" altLang="en-US" sz="1600" b="0" i="0" u="none" strike="noStrike" kern="0" cap="none" spc="0" normalizeH="0" baseline="0" noProof="0" dirty="0" smtClean="0">
                <a:ln>
                  <a:noFill/>
                </a:ln>
                <a:solidFill>
                  <a:srgbClr val="FFFFFF"/>
                </a:solidFill>
                <a:effectLst/>
                <a:uLnTx/>
                <a:uFillTx/>
                <a:latin typeface="造字工房悦黑体验版常规体" pitchFamily="2" charset="-122"/>
                <a:ea typeface="造字工房悦黑体验版常规体" pitchFamily="2" charset="-122"/>
                <a:sym typeface="Microsoft Himalaya" pitchFamily="2" charset="0"/>
              </a:endParaRPr>
            </a:p>
          </p:txBody>
        </p:sp>
        <p:sp>
          <p:nvSpPr>
            <p:cNvPr id="37" name="矩形 343"/>
            <p:cNvSpPr>
              <a:spLocks noChangeArrowheads="1"/>
            </p:cNvSpPr>
            <p:nvPr/>
          </p:nvSpPr>
          <p:spPr bwMode="auto">
            <a:xfrm>
              <a:off x="1462548" y="2690610"/>
              <a:ext cx="5193987" cy="6529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学生只有按时完成一个阶段的稿件提交，才能进入下一个阶段，错过稿件提交，即失去学生毕业设计（论文）撰写资格。</a:t>
              </a:r>
              <a:endParaRPr kumimoji="0" lang="zh-CN" altLang="en-US" sz="1600" b="0" i="0" u="none" strike="noStrike" kern="0" cap="none" spc="0" normalizeH="0" baseline="0" noProof="0" dirty="0" smtClean="0">
                <a:ln>
                  <a:noFill/>
                </a:ln>
                <a:solidFill>
                  <a:srgbClr val="FFFFFF"/>
                </a:solidFill>
                <a:effectLst/>
                <a:uLnTx/>
                <a:uFillTx/>
                <a:latin typeface="造字工房悦黑体验版常规体" pitchFamily="2" charset="-122"/>
                <a:ea typeface="造字工房悦黑体验版常规体" pitchFamily="2" charset="-122"/>
                <a:sym typeface="Microsoft Himalaya" pitchFamily="2" charset="0"/>
              </a:endParaRPr>
            </a:p>
          </p:txBody>
        </p:sp>
        <p:sp>
          <p:nvSpPr>
            <p:cNvPr id="38" name="矩形 344"/>
            <p:cNvSpPr>
              <a:spLocks noChangeArrowheads="1"/>
            </p:cNvSpPr>
            <p:nvPr/>
          </p:nvSpPr>
          <p:spPr bwMode="auto">
            <a:xfrm>
              <a:off x="2026824" y="3788703"/>
              <a:ext cx="4335855" cy="1057587"/>
            </a:xfrm>
            <a:prstGeom prst="rect">
              <a:avLst/>
            </a:prstGeom>
            <a:solidFill>
              <a:srgbClr val="FD9649"/>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ln w="10160">
                    <a:solidFill>
                      <a:schemeClr val="accent1"/>
                    </a:solidFill>
                    <a:prstDash val="solid"/>
                  </a:ln>
                  <a:solidFill>
                    <a:srgbClr val="F1F1F1"/>
                  </a:solidFill>
                  <a:effectLst>
                    <a:outerShdw blurRad="38100" dist="32000" dir="5400000" algn="tl">
                      <a:srgbClr val="000000">
                        <a:alpha val="30000"/>
                      </a:srgbClr>
                    </a:outerShdw>
                  </a:effectLst>
                  <a:latin typeface="+mj-ea"/>
                </a:rPr>
                <a:t>指导老师务必在规定时间完成各阶段评阅任务，否则会导致学生不能进入下一阶段，失去毕业设计（论文）撰写资格。</a:t>
              </a:r>
              <a:endParaRPr lang="zh-CN" altLang="en-US" sz="1600" b="1" dirty="0">
                <a:ln w="10160">
                  <a:solidFill>
                    <a:schemeClr val="accent1"/>
                  </a:solidFill>
                  <a:prstDash val="solid"/>
                </a:ln>
                <a:solidFill>
                  <a:srgbClr val="F1F1F1"/>
                </a:solidFill>
                <a:effectLst>
                  <a:outerShdw blurRad="38100" dist="32000" dir="5400000" algn="tl">
                    <a:srgbClr val="000000">
                      <a:alpha val="30000"/>
                    </a:srgbClr>
                  </a:outerShdw>
                </a:effectLst>
                <a:latin typeface="+mj-ea"/>
              </a:endParaRPr>
            </a:p>
          </p:txBody>
        </p:sp>
      </p:grpSp>
      <p:grpSp>
        <p:nvGrpSpPr>
          <p:cNvPr id="41" name="Group 3"/>
          <p:cNvGrpSpPr>
            <a:grpSpLocks/>
          </p:cNvGrpSpPr>
          <p:nvPr/>
        </p:nvGrpSpPr>
        <p:grpSpPr bwMode="auto">
          <a:xfrm rot="20460000">
            <a:off x="1086470" y="559557"/>
            <a:ext cx="2412210" cy="3728227"/>
            <a:chOff x="0" y="0"/>
            <a:chExt cx="3748" cy="5795"/>
          </a:xfrm>
        </p:grpSpPr>
        <p:sp>
          <p:nvSpPr>
            <p:cNvPr id="42" name="AutoShape 4"/>
            <p:cNvSpPr>
              <a:spLocks noChangeArrowheads="1"/>
            </p:cNvSpPr>
            <p:nvPr/>
          </p:nvSpPr>
          <p:spPr bwMode="auto">
            <a:xfrm rot="10800000" flipH="1">
              <a:off x="0" y="273"/>
              <a:ext cx="3748" cy="5522"/>
            </a:xfrm>
            <a:prstGeom prst="rtTriangle">
              <a:avLst/>
            </a:prstGeom>
            <a:solidFill>
              <a:srgbClr val="A70F0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endParaRPr>
            </a:p>
          </p:txBody>
        </p:sp>
        <p:sp>
          <p:nvSpPr>
            <p:cNvPr id="43" name="AutoShape 5"/>
            <p:cNvSpPr>
              <a:spLocks noChangeArrowheads="1"/>
            </p:cNvSpPr>
            <p:nvPr/>
          </p:nvSpPr>
          <p:spPr bwMode="auto">
            <a:xfrm rot="10800000" flipH="1">
              <a:off x="0" y="0"/>
              <a:ext cx="3227" cy="5795"/>
            </a:xfrm>
            <a:prstGeom prst="rtTriangle">
              <a:avLst/>
            </a:prstGeom>
            <a:solidFill>
              <a:srgbClr val="EB3025"/>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smtClean="0">
                <a:ln>
                  <a:noFill/>
                </a:ln>
                <a:solidFill>
                  <a:sysClr val="windowText" lastClr="000000"/>
                </a:solidFill>
                <a:effectLst/>
                <a:uLnTx/>
                <a:uFillTx/>
              </a:endParaRPr>
            </a:p>
          </p:txBody>
        </p:sp>
      </p:grpSp>
      <p:sp>
        <p:nvSpPr>
          <p:cNvPr id="45" name="TextBox 44"/>
          <p:cNvSpPr txBox="1"/>
          <p:nvPr/>
        </p:nvSpPr>
        <p:spPr>
          <a:xfrm>
            <a:off x="1353027" y="855677"/>
            <a:ext cx="677108" cy="2407640"/>
          </a:xfrm>
          <a:prstGeom prst="rect">
            <a:avLst/>
          </a:prstGeom>
          <a:noFill/>
          <a:effectLst>
            <a:innerShdw blurRad="63500" dist="50800" dir="10800000">
              <a:prstClr val="black">
                <a:alpha val="50000"/>
              </a:prstClr>
            </a:innerShdw>
          </a:effectLst>
        </p:spPr>
        <p:txBody>
          <a:bodyPr vert="eaVert" wrap="square" rtlCol="0">
            <a:spAutoFit/>
          </a:bodyPr>
          <a:lstStyle/>
          <a:p>
            <a:r>
              <a:rPr lang="zh-CN" altLang="en-US" sz="3200" dirty="0" smtClean="0">
                <a:solidFill>
                  <a:srgbClr val="FCFCFC"/>
                </a:solidFill>
              </a:rPr>
              <a:t>温馨提示：</a:t>
            </a:r>
            <a:endParaRPr lang="zh-CN" altLang="en-US" sz="3200" dirty="0">
              <a:solidFill>
                <a:srgbClr val="FCFCFC"/>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r>
              <a:rPr lang="en-US" altLang="zh-CN" dirty="0" smtClean="0"/>
              <a:t>5</a:t>
            </a:r>
            <a:endParaRPr lang="zh-CN" altLang="en-US" dirty="0"/>
          </a:p>
        </p:txBody>
      </p:sp>
      <p:sp>
        <p:nvSpPr>
          <p:cNvPr id="5" name="直角三角形 4"/>
          <p:cNvSpPr/>
          <p:nvPr/>
        </p:nvSpPr>
        <p:spPr>
          <a:xfrm>
            <a:off x="5922628" y="3271706"/>
            <a:ext cx="1677798" cy="1669410"/>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p:cNvGraphicFramePr/>
          <p:nvPr/>
        </p:nvGraphicFramePr>
        <p:xfrm>
          <a:off x="5186259" y="1"/>
          <a:ext cx="6717719" cy="5066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矩形 7"/>
          <p:cNvSpPr/>
          <p:nvPr/>
        </p:nvSpPr>
        <p:spPr>
          <a:xfrm>
            <a:off x="2659310" y="5226341"/>
            <a:ext cx="6308521" cy="837181"/>
          </a:xfrm>
          <a:prstGeom prst="rect">
            <a:avLst/>
          </a:prstGeom>
        </p:spPr>
        <p:txBody>
          <a:bodyPr wrap="square">
            <a:spAutoFit/>
          </a:bodyPr>
          <a:lstStyle/>
          <a:p>
            <a:r>
              <a:rPr lang="zh-CN" altLang="en-US" sz="4800" b="1"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本科学生论文写作要求</a:t>
            </a:r>
            <a:endParaRPr lang="zh-CN" altLang="en-US" sz="4800" b="1" dirty="0"/>
          </a:p>
        </p:txBody>
      </p:sp>
    </p:spTree>
    <p:extLst>
      <p:ext uri="{BB962C8B-B14F-4D97-AF65-F5344CB8AC3E}">
        <p14:creationId xmlns="" xmlns:p14="http://schemas.microsoft.com/office/powerpoint/2010/main" val="5025102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图示 10"/>
          <p:cNvGraphicFramePr/>
          <p:nvPr/>
        </p:nvGraphicFramePr>
        <p:xfrm>
          <a:off x="528505" y="1459685"/>
          <a:ext cx="11325139" cy="3800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矩形 12"/>
          <p:cNvSpPr/>
          <p:nvPr/>
        </p:nvSpPr>
        <p:spPr>
          <a:xfrm>
            <a:off x="520364" y="1401001"/>
            <a:ext cx="8249374" cy="523220"/>
          </a:xfrm>
          <a:prstGeom prst="rect">
            <a:avLst/>
          </a:prstGeom>
          <a:noFill/>
        </p:spPr>
        <p:txBody>
          <a:bodyPr wrap="none" lIns="91440" tIns="45720" rIns="91440" bIns="45720">
            <a:spAutoFit/>
          </a:bodyPr>
          <a:lstStyle/>
          <a:p>
            <a:pPr algn="ctr"/>
            <a:r>
              <a:rPr lang="en-US"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1</a:t>
            </a:r>
            <a:r>
              <a:rPr lang="zh-CN" altLang="en-US"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．毕业设计（论文）资料组成及装订按如下标准：</a:t>
            </a:r>
            <a:endParaRPr lang="zh-CN" alt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5" name="矩形 14"/>
          <p:cNvSpPr/>
          <p:nvPr/>
        </p:nvSpPr>
        <p:spPr>
          <a:xfrm>
            <a:off x="487737" y="655313"/>
            <a:ext cx="8887368" cy="584775"/>
          </a:xfrm>
          <a:prstGeom prst="rect">
            <a:avLst/>
          </a:prstGeom>
          <a:noFill/>
        </p:spPr>
        <p:txBody>
          <a:bodyPr wrap="none" lIns="91440" tIns="45720" rIns="91440" bIns="45720">
            <a:spAutoFit/>
          </a:bodyPr>
          <a:lstStyle/>
          <a:p>
            <a:pPr algn="ct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一、 </a:t>
            </a: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黑体 Std R" pitchFamily="34" charset="-122"/>
                <a:ea typeface="Adobe 黑体 Std R" pitchFamily="34" charset="-122"/>
              </a:rPr>
              <a:t>毕业设计（论文）资料的组成、填写与装订</a:t>
            </a:r>
            <a:endParaRPr lang="zh-CN" altLang="en-US" sz="3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流程图: 过程 24"/>
          <p:cNvSpPr/>
          <p:nvPr/>
        </p:nvSpPr>
        <p:spPr>
          <a:xfrm>
            <a:off x="0" y="5134062"/>
            <a:ext cx="7810150" cy="1057013"/>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图示 16"/>
          <p:cNvGraphicFramePr/>
          <p:nvPr/>
        </p:nvGraphicFramePr>
        <p:xfrm>
          <a:off x="568433" y="776448"/>
          <a:ext cx="10555370" cy="43156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TextBox 19"/>
          <p:cNvSpPr txBox="1"/>
          <p:nvPr/>
        </p:nvSpPr>
        <p:spPr>
          <a:xfrm>
            <a:off x="4370664" y="3959604"/>
            <a:ext cx="184731" cy="369332"/>
          </a:xfrm>
          <a:prstGeom prst="rect">
            <a:avLst/>
          </a:prstGeom>
          <a:noFill/>
        </p:spPr>
        <p:txBody>
          <a:bodyPr wrap="none" rtlCol="0">
            <a:spAutoFit/>
          </a:bodyPr>
          <a:lstStyle/>
          <a:p>
            <a:endParaRPr lang="zh-CN" altLang="en-US" dirty="0"/>
          </a:p>
        </p:txBody>
      </p:sp>
      <p:sp>
        <p:nvSpPr>
          <p:cNvPr id="15" name="矩形 14"/>
          <p:cNvSpPr/>
          <p:nvPr/>
        </p:nvSpPr>
        <p:spPr>
          <a:xfrm>
            <a:off x="756871" y="142613"/>
            <a:ext cx="7656263" cy="584775"/>
          </a:xfrm>
          <a:prstGeom prst="rect">
            <a:avLst/>
          </a:prstGeom>
          <a:noFill/>
        </p:spPr>
        <p:txBody>
          <a:bodyPr wrap="none" lIns="91440" tIns="45720" rIns="91440" bIns="45720">
            <a:spAutoFit/>
          </a:bodyPr>
          <a:lstStyle/>
          <a:p>
            <a:pPr algn="ct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二、 </a:t>
            </a: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黑体 Std R" pitchFamily="34" charset="-122"/>
                <a:ea typeface="Adobe 黑体 Std R" pitchFamily="34" charset="-122"/>
              </a:rPr>
              <a:t>毕业设计（论文）</a:t>
            </a: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撰写的内容与要求</a:t>
            </a:r>
            <a:endParaRPr lang="zh-CN" altLang="en-US" sz="3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6" name="图片 15" descr="电子科大.jpg"/>
          <p:cNvPicPr>
            <a:picLocks noChangeAspect="1"/>
          </p:cNvPicPr>
          <p:nvPr/>
        </p:nvPicPr>
        <p:blipFill>
          <a:blip r:embed="rId6"/>
          <a:stretch>
            <a:fillRect/>
          </a:stretch>
        </p:blipFill>
        <p:spPr>
          <a:xfrm>
            <a:off x="8690995" y="5142452"/>
            <a:ext cx="3501005" cy="1015068"/>
          </a:xfrm>
          <a:prstGeom prst="rect">
            <a:avLst/>
          </a:prstGeom>
        </p:spPr>
      </p:pic>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图示 16"/>
          <p:cNvGraphicFramePr/>
          <p:nvPr/>
        </p:nvGraphicFramePr>
        <p:xfrm>
          <a:off x="486560" y="788565"/>
          <a:ext cx="11333527" cy="4202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矩形 23"/>
          <p:cNvSpPr/>
          <p:nvPr/>
        </p:nvSpPr>
        <p:spPr>
          <a:xfrm>
            <a:off x="614258" y="148634"/>
            <a:ext cx="7656263" cy="584775"/>
          </a:xfrm>
          <a:prstGeom prst="rect">
            <a:avLst/>
          </a:prstGeom>
          <a:noFill/>
        </p:spPr>
        <p:txBody>
          <a:bodyPr wrap="none" lIns="91440" tIns="45720" rIns="91440" bIns="45720">
            <a:spAutoFit/>
          </a:bodyPr>
          <a:lstStyle/>
          <a:p>
            <a:pPr algn="ct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二、 </a:t>
            </a: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黑体 Std R" pitchFamily="34" charset="-122"/>
                <a:ea typeface="Adobe 黑体 Std R" pitchFamily="34" charset="-122"/>
              </a:rPr>
              <a:t>毕业设计（论文）</a:t>
            </a:r>
            <a:r>
              <a:rPr lang="zh-CN" altLang="en-US" sz="3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撰写的内容与要求</a:t>
            </a:r>
            <a:endParaRPr lang="zh-CN" altLang="en-US" sz="3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表格 8"/>
          <p:cNvGraphicFramePr>
            <a:graphicFrameLocks noGrp="1"/>
          </p:cNvGraphicFramePr>
          <p:nvPr/>
        </p:nvGraphicFramePr>
        <p:xfrm>
          <a:off x="578840" y="1753299"/>
          <a:ext cx="10117123" cy="3330428"/>
        </p:xfrm>
        <a:graphic>
          <a:graphicData uri="http://schemas.openxmlformats.org/drawingml/2006/table">
            <a:tbl>
              <a:tblPr>
                <a:tableStyleId>{16D9F66E-5EB9-4882-86FB-DCBF35E3C3E4}</a:tableStyleId>
              </a:tblPr>
              <a:tblGrid>
                <a:gridCol w="1085431"/>
                <a:gridCol w="1628146"/>
                <a:gridCol w="2170863"/>
                <a:gridCol w="1781917"/>
                <a:gridCol w="1777393"/>
                <a:gridCol w="1673373"/>
              </a:tblGrid>
              <a:tr h="832607">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体例</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第一章</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第一节</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一、</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（一）</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en-US" sz="2000" kern="0"/>
                        <a:t>1.</a:t>
                      </a:r>
                      <a:endParaRPr lang="zh-CN" sz="2000" b="1" kern="100">
                        <a:latin typeface="Times New Roman"/>
                        <a:ea typeface="宋体"/>
                        <a:cs typeface="Times New Roman"/>
                      </a:endParaRPr>
                    </a:p>
                  </a:txBody>
                  <a:tcPr marL="0" marR="0" marT="0" marB="0" anchor="ctr"/>
                </a:tc>
              </a:tr>
              <a:tr h="832607">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字体</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黑体三号</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黑体四号</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黑体小四</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宋体小四</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宋体小四</a:t>
                      </a:r>
                      <a:endParaRPr lang="zh-CN" sz="2000" b="1" kern="100" dirty="0">
                        <a:latin typeface="Times New Roman"/>
                        <a:ea typeface="宋体"/>
                        <a:cs typeface="Times New Roman"/>
                      </a:endParaRPr>
                    </a:p>
                  </a:txBody>
                  <a:tcPr marL="0" marR="0" marT="0" marB="0" anchor="ctr"/>
                </a:tc>
              </a:tr>
              <a:tr h="832607">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体例</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a:t>
                      </a:r>
                      <a:r>
                        <a:rPr lang="en-US" sz="2000" kern="0"/>
                        <a:t>1</a:t>
                      </a:r>
                      <a:r>
                        <a:rPr lang="zh-CN" sz="2000" kern="0"/>
                        <a:t>）</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en-US" sz="2000" kern="0"/>
                        <a:t>A.</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en-US" sz="2000" kern="0" dirty="0"/>
                        <a:t>a.</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正文</a:t>
                      </a:r>
                      <a:endParaRPr lang="zh-CN" sz="2000" b="1" kern="100" dirty="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参考文献</a:t>
                      </a:r>
                      <a:endParaRPr lang="zh-CN" sz="2000" b="1" kern="100" dirty="0">
                        <a:latin typeface="Times New Roman"/>
                        <a:ea typeface="宋体"/>
                        <a:cs typeface="Times New Roman"/>
                      </a:endParaRPr>
                    </a:p>
                  </a:txBody>
                  <a:tcPr marL="0" marR="0" marT="0" marB="0" anchor="ctr"/>
                </a:tc>
              </a:tr>
              <a:tr h="832607">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字体</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宋体小四</a:t>
                      </a:r>
                      <a:endParaRPr lang="zh-CN" sz="2000" b="1" kern="100">
                        <a:latin typeface="Times New Roman"/>
                        <a:ea typeface="宋体"/>
                        <a:cs typeface="Times New Roman"/>
                      </a:endParaRPr>
                    </a:p>
                  </a:txBody>
                  <a:tcPr marL="0" marR="0" marT="0" marB="0" anchor="ctr"/>
                </a:tc>
                <a:tc gridSpan="2">
                  <a:txBody>
                    <a:bodyPr/>
                    <a:lstStyle/>
                    <a:p>
                      <a:pPr algn="just">
                        <a:lnSpc>
                          <a:spcPts val="2000"/>
                        </a:lnSpc>
                        <a:spcAft>
                          <a:spcPts val="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en-US" sz="2000" kern="100"/>
                        <a:t>Times New Roman</a:t>
                      </a:r>
                      <a:endParaRPr lang="zh-CN" sz="2000" b="1" kern="100">
                        <a:latin typeface="Times New Roman"/>
                        <a:ea typeface="宋体"/>
                        <a:cs typeface="Times New Roman"/>
                      </a:endParaRPr>
                    </a:p>
                  </a:txBody>
                  <a:tcPr marL="0" marR="0" marT="0" marB="0" anchor="ctr"/>
                </a:tc>
                <a:tc hMerge="1">
                  <a:txBody>
                    <a:bodyPr/>
                    <a:lstStyle/>
                    <a:p>
                      <a:endParaRPr lang="zh-CN" altLang="en-US"/>
                    </a:p>
                  </a:txBody>
                  <a:tcP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a:t>宋体小四</a:t>
                      </a:r>
                      <a:endParaRPr lang="zh-CN" sz="2000" b="1" kern="100">
                        <a:latin typeface="Times New Roman"/>
                        <a:ea typeface="宋体"/>
                        <a:cs typeface="Times New Roman"/>
                      </a:endParaRPr>
                    </a:p>
                  </a:txBody>
                  <a:tcPr marL="0" marR="0" marT="0" marB="0" anchor="ctr"/>
                </a:tc>
                <a:tc>
                  <a:txBody>
                    <a:bodyPr/>
                    <a:lstStyle/>
                    <a:p>
                      <a:pPr algn="ctr">
                        <a:lnSpc>
                          <a:spcPts val="2000"/>
                        </a:lnSpc>
                        <a:spcBef>
                          <a:spcPts val="500"/>
                        </a:spcBef>
                        <a:spcAft>
                          <a:spcPts val="500"/>
                        </a:spcAft>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 pos="4000500" algn="l"/>
                          <a:tab pos="4267200" algn="l"/>
                          <a:tab pos="4533900" algn="l"/>
                          <a:tab pos="4800600" algn="l"/>
                          <a:tab pos="5067300" algn="l"/>
                          <a:tab pos="5334000" algn="l"/>
                          <a:tab pos="5600700" algn="l"/>
                          <a:tab pos="5867400" algn="l"/>
                          <a:tab pos="6134100" algn="l"/>
                          <a:tab pos="6400800" algn="l"/>
                          <a:tab pos="6667500" algn="l"/>
                          <a:tab pos="6934200" algn="l"/>
                          <a:tab pos="7467600" algn="l"/>
                          <a:tab pos="7734300" algn="l"/>
                          <a:tab pos="8001000" algn="l"/>
                          <a:tab pos="8267700" algn="l"/>
                          <a:tab pos="8534400" algn="l"/>
                          <a:tab pos="8801100" algn="l"/>
                        </a:tabLst>
                      </a:pPr>
                      <a:r>
                        <a:rPr lang="zh-CN" sz="2000" kern="0" dirty="0"/>
                        <a:t>黑体三号</a:t>
                      </a:r>
                      <a:endParaRPr lang="zh-CN" sz="2000" b="1" kern="100" dirty="0">
                        <a:latin typeface="Times New Roman"/>
                        <a:ea typeface="宋体"/>
                        <a:cs typeface="Times New Roman"/>
                      </a:endParaRPr>
                    </a:p>
                  </a:txBody>
                  <a:tcPr marL="0" marR="0" marT="0" marB="0" anchor="ctr"/>
                </a:tc>
              </a:tr>
            </a:tbl>
          </a:graphicData>
        </a:graphic>
      </p:graphicFrame>
      <p:sp>
        <p:nvSpPr>
          <p:cNvPr id="17" name="矩形 16"/>
          <p:cNvSpPr/>
          <p:nvPr/>
        </p:nvSpPr>
        <p:spPr>
          <a:xfrm>
            <a:off x="445015" y="392077"/>
            <a:ext cx="5109092" cy="584775"/>
          </a:xfrm>
          <a:prstGeom prst="rect">
            <a:avLst/>
          </a:prstGeom>
        </p:spPr>
        <p:txBody>
          <a:bodyPr wrap="none">
            <a:spAutoFit/>
          </a:bodyPr>
          <a:lstStyle/>
          <a:p>
            <a:pPr algn="ct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三、论文层次结构及体例：</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1" name="矩形 20"/>
          <p:cNvSpPr/>
          <p:nvPr/>
        </p:nvSpPr>
        <p:spPr>
          <a:xfrm>
            <a:off x="502817" y="1114067"/>
            <a:ext cx="8249373" cy="5232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algn="ct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1</a:t>
            </a:r>
            <a:r>
              <a:rPr lang="zh-CN"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dobe 宋体 Std L" pitchFamily="18" charset="-122"/>
                <a:ea typeface="Adobe 宋体 Std L" pitchFamily="18" charset="-122"/>
              </a:rPr>
              <a:t>．毕业设计（论文）资料组成及装订按如下标准：</a:t>
            </a:r>
            <a:endParaRPr lang="zh-CN" alt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5291398" y="1242829"/>
            <a:ext cx="622192" cy="622193"/>
            <a:chOff x="7693215" y="2336798"/>
            <a:chExt cx="750259" cy="750260"/>
          </a:xfrm>
        </p:grpSpPr>
        <p:sp>
          <p:nvSpPr>
            <p:cNvPr id="30" name="矩形 29"/>
            <p:cNvSpPr/>
            <p:nvPr/>
          </p:nvSpPr>
          <p:spPr>
            <a:xfrm>
              <a:off x="7693215" y="2336798"/>
              <a:ext cx="750259" cy="750259"/>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dirty="0"/>
            </a:p>
          </p:txBody>
        </p:sp>
        <p:sp>
          <p:nvSpPr>
            <p:cNvPr id="31" name="直角三角形 30"/>
            <p:cNvSpPr/>
            <p:nvPr/>
          </p:nvSpPr>
          <p:spPr>
            <a:xfrm rot="16200000">
              <a:off x="7693215" y="2336799"/>
              <a:ext cx="750259" cy="750259"/>
            </a:xfrm>
            <a:prstGeom prst="rtTriangl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sp>
        <p:nvSpPr>
          <p:cNvPr id="32" name="文本框 31"/>
          <p:cNvSpPr txBox="1"/>
          <p:nvPr/>
        </p:nvSpPr>
        <p:spPr>
          <a:xfrm>
            <a:off x="5336979" y="1144015"/>
            <a:ext cx="527709" cy="830997"/>
          </a:xfrm>
          <a:prstGeom prst="rect">
            <a:avLst/>
          </a:prstGeom>
          <a:noFill/>
        </p:spPr>
        <p:txBody>
          <a:bodyPr wrap="none" rtlCol="0">
            <a:spAutoFit/>
          </a:bodyPr>
          <a:lstStyle/>
          <a:p>
            <a:pPr algn="r"/>
            <a:r>
              <a:rPr lang="en-US" altLang="zh-CN" sz="4800" b="1" dirty="0" smtClean="0">
                <a:solidFill>
                  <a:schemeClr val="bg1"/>
                </a:solidFill>
              </a:rPr>
              <a:t>1</a:t>
            </a:r>
            <a:endParaRPr lang="zh-CN" altLang="en-US" sz="4800" b="1" dirty="0">
              <a:solidFill>
                <a:schemeClr val="bg1"/>
              </a:solidFill>
            </a:endParaRPr>
          </a:p>
        </p:txBody>
      </p:sp>
      <p:sp>
        <p:nvSpPr>
          <p:cNvPr id="33" name="文本框 32"/>
          <p:cNvSpPr txBox="1"/>
          <p:nvPr/>
        </p:nvSpPr>
        <p:spPr>
          <a:xfrm>
            <a:off x="6096000" y="1242148"/>
            <a:ext cx="3877985" cy="584775"/>
          </a:xfrm>
          <a:prstGeom prst="rect">
            <a:avLst/>
          </a:prstGeom>
          <a:noFill/>
        </p:spPr>
        <p:txBody>
          <a:bodyPr wrap="none" rtlCol="0" anchor="ctr">
            <a:spAutoFit/>
          </a:bodyPr>
          <a:lstStyle/>
          <a:p>
            <a:r>
              <a:rPr lang="zh-CN" altLang="en-US" sz="3200" b="1" dirty="0" smtClean="0">
                <a:solidFill>
                  <a:schemeClr val="bg2">
                    <a:lumMod val="10000"/>
                  </a:schemeClr>
                </a:solidFill>
              </a:rPr>
              <a:t>管理系统</a:t>
            </a:r>
            <a:r>
              <a:rPr lang="zh-CN" altLang="en-US" sz="3200" b="1" dirty="0" smtClean="0"/>
              <a:t>操作流程图</a:t>
            </a:r>
            <a:endParaRPr lang="zh-CN" altLang="en-US" sz="3200" b="1" dirty="0"/>
          </a:p>
        </p:txBody>
      </p:sp>
      <p:grpSp>
        <p:nvGrpSpPr>
          <p:cNvPr id="34" name="组合 33"/>
          <p:cNvGrpSpPr/>
          <p:nvPr/>
        </p:nvGrpSpPr>
        <p:grpSpPr>
          <a:xfrm>
            <a:off x="5299787" y="2137041"/>
            <a:ext cx="622192" cy="622193"/>
            <a:chOff x="7693215" y="2336798"/>
            <a:chExt cx="750259" cy="750260"/>
          </a:xfrm>
        </p:grpSpPr>
        <p:sp>
          <p:nvSpPr>
            <p:cNvPr id="35" name="矩形 34"/>
            <p:cNvSpPr/>
            <p:nvPr/>
          </p:nvSpPr>
          <p:spPr>
            <a:xfrm>
              <a:off x="7693215" y="2336798"/>
              <a:ext cx="750259" cy="750259"/>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36" name="直角三角形 35"/>
            <p:cNvSpPr/>
            <p:nvPr/>
          </p:nvSpPr>
          <p:spPr>
            <a:xfrm rot="16200000">
              <a:off x="7693215" y="2336799"/>
              <a:ext cx="750259" cy="750259"/>
            </a:xfrm>
            <a:prstGeom prst="rtTriangl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sp>
        <p:nvSpPr>
          <p:cNvPr id="37" name="文本框 36"/>
          <p:cNvSpPr txBox="1"/>
          <p:nvPr/>
        </p:nvSpPr>
        <p:spPr>
          <a:xfrm>
            <a:off x="5345368" y="2021448"/>
            <a:ext cx="527709" cy="830997"/>
          </a:xfrm>
          <a:prstGeom prst="rect">
            <a:avLst/>
          </a:prstGeom>
          <a:noFill/>
        </p:spPr>
        <p:txBody>
          <a:bodyPr wrap="none" rtlCol="0">
            <a:spAutoFit/>
          </a:bodyPr>
          <a:lstStyle/>
          <a:p>
            <a:pPr algn="r"/>
            <a:r>
              <a:rPr lang="en-US" altLang="zh-CN" sz="4800" b="1" dirty="0" smtClean="0">
                <a:solidFill>
                  <a:schemeClr val="bg1"/>
                </a:solidFill>
              </a:rPr>
              <a:t>2</a:t>
            </a:r>
            <a:endParaRPr lang="zh-CN" altLang="en-US" sz="4800" b="1" dirty="0">
              <a:solidFill>
                <a:schemeClr val="bg1"/>
              </a:solidFill>
            </a:endParaRPr>
          </a:p>
        </p:txBody>
      </p:sp>
      <p:sp>
        <p:nvSpPr>
          <p:cNvPr id="38" name="文本框 37"/>
          <p:cNvSpPr txBox="1"/>
          <p:nvPr/>
        </p:nvSpPr>
        <p:spPr>
          <a:xfrm>
            <a:off x="6129556" y="2136359"/>
            <a:ext cx="3467616" cy="584775"/>
          </a:xfrm>
          <a:prstGeom prst="rect">
            <a:avLst/>
          </a:prstGeom>
          <a:noFill/>
        </p:spPr>
        <p:txBody>
          <a:bodyPr wrap="none" rtlCol="0" anchor="ctr">
            <a:spAutoFit/>
          </a:bodyPr>
          <a:lstStyle/>
          <a:p>
            <a:r>
              <a:rPr lang="zh-CN" altLang="en-US" sz="3200" b="1" dirty="0" smtClean="0"/>
              <a:t>管理人员操作步骤</a:t>
            </a:r>
            <a:endParaRPr lang="zh-CN" altLang="en-US" sz="3200" b="1" dirty="0"/>
          </a:p>
        </p:txBody>
      </p:sp>
      <p:grpSp>
        <p:nvGrpSpPr>
          <p:cNvPr id="39" name="组合 38"/>
          <p:cNvGrpSpPr/>
          <p:nvPr/>
        </p:nvGrpSpPr>
        <p:grpSpPr>
          <a:xfrm>
            <a:off x="5299787" y="3064808"/>
            <a:ext cx="622192" cy="622193"/>
            <a:chOff x="7693215" y="2336798"/>
            <a:chExt cx="750259" cy="750260"/>
          </a:xfrm>
        </p:grpSpPr>
        <p:sp>
          <p:nvSpPr>
            <p:cNvPr id="40" name="矩形 39"/>
            <p:cNvSpPr/>
            <p:nvPr/>
          </p:nvSpPr>
          <p:spPr>
            <a:xfrm>
              <a:off x="7693215" y="2336798"/>
              <a:ext cx="750259" cy="750259"/>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41" name="直角三角形 40"/>
            <p:cNvSpPr/>
            <p:nvPr/>
          </p:nvSpPr>
          <p:spPr>
            <a:xfrm rot="16200000">
              <a:off x="7693215" y="2336799"/>
              <a:ext cx="750259" cy="750259"/>
            </a:xfrm>
            <a:prstGeom prst="rtTriangl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sp>
        <p:nvSpPr>
          <p:cNvPr id="42" name="文本框 41"/>
          <p:cNvSpPr txBox="1"/>
          <p:nvPr/>
        </p:nvSpPr>
        <p:spPr>
          <a:xfrm>
            <a:off x="5336979" y="2949215"/>
            <a:ext cx="527709" cy="830997"/>
          </a:xfrm>
          <a:prstGeom prst="rect">
            <a:avLst/>
          </a:prstGeom>
          <a:noFill/>
        </p:spPr>
        <p:txBody>
          <a:bodyPr wrap="none" rtlCol="0">
            <a:spAutoFit/>
          </a:bodyPr>
          <a:lstStyle/>
          <a:p>
            <a:pPr algn="r"/>
            <a:r>
              <a:rPr lang="en-US" altLang="zh-CN" sz="4800" b="1" dirty="0" smtClean="0">
                <a:solidFill>
                  <a:schemeClr val="bg1"/>
                </a:solidFill>
              </a:rPr>
              <a:t>3</a:t>
            </a:r>
            <a:endParaRPr lang="zh-CN" altLang="en-US" sz="4800" b="1" dirty="0">
              <a:solidFill>
                <a:schemeClr val="bg1"/>
              </a:solidFill>
            </a:endParaRPr>
          </a:p>
        </p:txBody>
      </p:sp>
      <p:sp>
        <p:nvSpPr>
          <p:cNvPr id="43" name="文本框 42"/>
          <p:cNvSpPr txBox="1"/>
          <p:nvPr/>
        </p:nvSpPr>
        <p:spPr>
          <a:xfrm>
            <a:off x="6146334" y="3072515"/>
            <a:ext cx="3467616" cy="584775"/>
          </a:xfrm>
          <a:prstGeom prst="rect">
            <a:avLst/>
          </a:prstGeom>
          <a:noFill/>
        </p:spPr>
        <p:txBody>
          <a:bodyPr wrap="none" rtlCol="0" anchor="ctr">
            <a:spAutoFit/>
          </a:bodyPr>
          <a:lstStyle/>
          <a:p>
            <a:r>
              <a:rPr lang="zh-CN" altLang="en-US" sz="3200" b="1" dirty="0" smtClean="0"/>
              <a:t>指导老师操作步骤</a:t>
            </a:r>
            <a:endParaRPr lang="zh-CN" altLang="en-US" sz="3200" b="1" dirty="0"/>
          </a:p>
        </p:txBody>
      </p:sp>
      <p:grpSp>
        <p:nvGrpSpPr>
          <p:cNvPr id="44" name="组合 43"/>
          <p:cNvGrpSpPr/>
          <p:nvPr/>
        </p:nvGrpSpPr>
        <p:grpSpPr>
          <a:xfrm>
            <a:off x="5291398" y="3942241"/>
            <a:ext cx="622192" cy="622193"/>
            <a:chOff x="7693215" y="2336798"/>
            <a:chExt cx="750259" cy="750260"/>
          </a:xfrm>
        </p:grpSpPr>
        <p:sp>
          <p:nvSpPr>
            <p:cNvPr id="45" name="矩形 44"/>
            <p:cNvSpPr/>
            <p:nvPr/>
          </p:nvSpPr>
          <p:spPr>
            <a:xfrm>
              <a:off x="7693215" y="2336798"/>
              <a:ext cx="750259" cy="750259"/>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46" name="直角三角形 45"/>
            <p:cNvSpPr/>
            <p:nvPr/>
          </p:nvSpPr>
          <p:spPr>
            <a:xfrm rot="16200000">
              <a:off x="7693215" y="2336799"/>
              <a:ext cx="750259" cy="750259"/>
            </a:xfrm>
            <a:prstGeom prst="rtTriangl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sp>
        <p:nvSpPr>
          <p:cNvPr id="47" name="文本框 46"/>
          <p:cNvSpPr txBox="1"/>
          <p:nvPr/>
        </p:nvSpPr>
        <p:spPr>
          <a:xfrm>
            <a:off x="5320201" y="3818259"/>
            <a:ext cx="527709" cy="830997"/>
          </a:xfrm>
          <a:prstGeom prst="rect">
            <a:avLst/>
          </a:prstGeom>
          <a:noFill/>
        </p:spPr>
        <p:txBody>
          <a:bodyPr wrap="none" rtlCol="0">
            <a:spAutoFit/>
          </a:bodyPr>
          <a:lstStyle/>
          <a:p>
            <a:pPr algn="r"/>
            <a:r>
              <a:rPr lang="en-US" altLang="zh-CN" sz="4800" b="1" dirty="0" smtClean="0">
                <a:solidFill>
                  <a:schemeClr val="bg1"/>
                </a:solidFill>
              </a:rPr>
              <a:t>4</a:t>
            </a:r>
            <a:endParaRPr lang="zh-CN" altLang="en-US" sz="4800" b="1" dirty="0">
              <a:solidFill>
                <a:schemeClr val="bg1"/>
              </a:solidFill>
            </a:endParaRPr>
          </a:p>
        </p:txBody>
      </p:sp>
      <p:sp>
        <p:nvSpPr>
          <p:cNvPr id="48" name="文本框 47"/>
          <p:cNvSpPr txBox="1"/>
          <p:nvPr/>
        </p:nvSpPr>
        <p:spPr>
          <a:xfrm>
            <a:off x="6171501" y="3949948"/>
            <a:ext cx="3467616" cy="584775"/>
          </a:xfrm>
          <a:prstGeom prst="rect">
            <a:avLst/>
          </a:prstGeom>
          <a:noFill/>
        </p:spPr>
        <p:txBody>
          <a:bodyPr wrap="none" rtlCol="0" anchor="ctr">
            <a:spAutoFit/>
          </a:bodyPr>
          <a:lstStyle/>
          <a:p>
            <a:r>
              <a:rPr lang="zh-CN" altLang="en-US" sz="3200" b="1" dirty="0" smtClean="0"/>
              <a:t>本科学生操作步骤</a:t>
            </a:r>
            <a:endParaRPr lang="zh-CN" altLang="en-US" sz="3200" b="1" dirty="0"/>
          </a:p>
        </p:txBody>
      </p:sp>
      <p:grpSp>
        <p:nvGrpSpPr>
          <p:cNvPr id="23" name="组合 22"/>
          <p:cNvGrpSpPr/>
          <p:nvPr/>
        </p:nvGrpSpPr>
        <p:grpSpPr>
          <a:xfrm>
            <a:off x="5301185" y="4866430"/>
            <a:ext cx="621443" cy="636748"/>
            <a:chOff x="7693215" y="2336798"/>
            <a:chExt cx="750259" cy="750260"/>
          </a:xfrm>
        </p:grpSpPr>
        <p:sp>
          <p:nvSpPr>
            <p:cNvPr id="24" name="矩形 23"/>
            <p:cNvSpPr/>
            <p:nvPr/>
          </p:nvSpPr>
          <p:spPr>
            <a:xfrm>
              <a:off x="7693215" y="2336798"/>
              <a:ext cx="750259" cy="750259"/>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25" name="直角三角形 24"/>
            <p:cNvSpPr/>
            <p:nvPr/>
          </p:nvSpPr>
          <p:spPr>
            <a:xfrm rot="16200000">
              <a:off x="7693215" y="2336799"/>
              <a:ext cx="750259" cy="750259"/>
            </a:xfrm>
            <a:prstGeom prst="rtTriangl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grpSp>
      <p:sp>
        <p:nvSpPr>
          <p:cNvPr id="26" name="矩形 25"/>
          <p:cNvSpPr/>
          <p:nvPr/>
        </p:nvSpPr>
        <p:spPr>
          <a:xfrm>
            <a:off x="5327150" y="4764947"/>
            <a:ext cx="478031" cy="830997"/>
          </a:xfrm>
          <a:prstGeom prst="rect">
            <a:avLst/>
          </a:prstGeom>
        </p:spPr>
        <p:txBody>
          <a:bodyPr wrap="square">
            <a:spAutoFit/>
          </a:bodyPr>
          <a:lstStyle/>
          <a:p>
            <a:pPr algn="r"/>
            <a:r>
              <a:rPr lang="en-US" altLang="zh-CN" sz="4800" b="1" dirty="0" smtClean="0">
                <a:solidFill>
                  <a:schemeClr val="bg1"/>
                </a:solidFill>
              </a:rPr>
              <a:t>5</a:t>
            </a:r>
            <a:endParaRPr lang="zh-CN" altLang="en-US" sz="4800" b="1" dirty="0">
              <a:solidFill>
                <a:schemeClr val="bg1"/>
              </a:solidFill>
            </a:endParaRPr>
          </a:p>
        </p:txBody>
      </p:sp>
      <p:sp>
        <p:nvSpPr>
          <p:cNvPr id="27" name="矩形 26"/>
          <p:cNvSpPr/>
          <p:nvPr/>
        </p:nvSpPr>
        <p:spPr>
          <a:xfrm>
            <a:off x="6207995" y="4871798"/>
            <a:ext cx="3489678" cy="369332"/>
          </a:xfrm>
          <a:prstGeom prst="rect">
            <a:avLst/>
          </a:prstGeom>
        </p:spPr>
        <p:txBody>
          <a:bodyPr wrap="square">
            <a:spAutoFit/>
          </a:bodyPr>
          <a:lstStyle/>
          <a:p>
            <a:pPr algn="r"/>
            <a:r>
              <a:rPr lang="en-US" altLang="zh-CN" b="1" dirty="0" smtClean="0">
                <a:solidFill>
                  <a:schemeClr val="bg1"/>
                </a:solidFill>
              </a:rPr>
              <a:t>4</a:t>
            </a:r>
            <a:endParaRPr lang="zh-CN" altLang="en-US" b="1" dirty="0">
              <a:solidFill>
                <a:schemeClr val="bg1"/>
              </a:solidFill>
            </a:endParaRPr>
          </a:p>
        </p:txBody>
      </p:sp>
      <p:sp>
        <p:nvSpPr>
          <p:cNvPr id="28" name="矩形 27"/>
          <p:cNvSpPr/>
          <p:nvPr/>
        </p:nvSpPr>
        <p:spPr>
          <a:xfrm>
            <a:off x="6145739" y="4880188"/>
            <a:ext cx="4288353" cy="584775"/>
          </a:xfrm>
          <a:prstGeom prst="rect">
            <a:avLst/>
          </a:prstGeom>
        </p:spPr>
        <p:txBody>
          <a:bodyPr wrap="none">
            <a:spAutoFit/>
          </a:bodyPr>
          <a:lstStyle/>
          <a:p>
            <a:r>
              <a:rPr lang="zh-CN" altLang="en-US" sz="3200" b="1" dirty="0" smtClean="0"/>
              <a:t>本科学生论文写作要求</a:t>
            </a:r>
            <a:endParaRPr lang="zh-CN" altLang="en-US" sz="3200" b="1" dirty="0"/>
          </a:p>
        </p:txBody>
      </p:sp>
    </p:spTree>
    <p:extLst>
      <p:ext uri="{BB962C8B-B14F-4D97-AF65-F5344CB8AC3E}">
        <p14:creationId xmlns="" xmlns:p14="http://schemas.microsoft.com/office/powerpoint/2010/main" val="17346934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2288" y="249465"/>
            <a:ext cx="5929828" cy="861774"/>
          </a:xfrm>
          <a:prstGeom prst="rect">
            <a:avLst/>
          </a:prstGeom>
        </p:spPr>
        <p:txBody>
          <a:bodyPr wrap="none">
            <a:spAutoFit/>
          </a:bodyPr>
          <a:lstStyle/>
          <a:p>
            <a:pPr algn="ct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四、毕业设计（论文）格式要求</a:t>
            </a:r>
          </a:p>
          <a:p>
            <a:endParaRPr lang="zh-CN" altLang="en-US" dirty="0" smtClean="0">
              <a:latin typeface="Adobe 黑体 Std R" pitchFamily="34" charset="-122"/>
              <a:ea typeface="Adobe 黑体 Std R" pitchFamily="34" charset="-122"/>
            </a:endParaRPr>
          </a:p>
        </p:txBody>
      </p:sp>
      <p:graphicFrame>
        <p:nvGraphicFramePr>
          <p:cNvPr id="10" name="图示 9"/>
          <p:cNvGraphicFramePr/>
          <p:nvPr/>
        </p:nvGraphicFramePr>
        <p:xfrm>
          <a:off x="637563" y="1082179"/>
          <a:ext cx="9160778" cy="40351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图示 8"/>
          <p:cNvGraphicFramePr/>
          <p:nvPr/>
        </p:nvGraphicFramePr>
        <p:xfrm>
          <a:off x="553673" y="947955"/>
          <a:ext cx="9798342" cy="40351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示 9"/>
          <p:cNvGraphicFramePr/>
          <p:nvPr/>
        </p:nvGraphicFramePr>
        <p:xfrm>
          <a:off x="478172" y="906011"/>
          <a:ext cx="9479560" cy="42112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矩形 8"/>
          <p:cNvSpPr/>
          <p:nvPr/>
        </p:nvSpPr>
        <p:spPr>
          <a:xfrm>
            <a:off x="459900" y="249302"/>
            <a:ext cx="5929828" cy="584775"/>
          </a:xfrm>
          <a:prstGeom prst="rect">
            <a:avLst/>
          </a:prstGeom>
          <a:noFill/>
        </p:spPr>
        <p:txBody>
          <a:bodyPr wrap="none" lIns="91440" tIns="45720" rIns="91440" bIns="45720">
            <a:spAutoFit/>
          </a:bodyPr>
          <a:lstStyle/>
          <a:p>
            <a:pPr algn="ct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四、毕业设计（论文）格式要求</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3"/>
          <a:srcRect/>
          <a:stretch>
            <a:fillRect/>
          </a:stretch>
        </p:blipFill>
        <p:spPr bwMode="auto">
          <a:xfrm>
            <a:off x="492637" y="1496037"/>
            <a:ext cx="6992508" cy="4896373"/>
          </a:xfrm>
          <a:prstGeom prst="rect">
            <a:avLst/>
          </a:prstGeom>
          <a:noFill/>
          <a:ln w="9525">
            <a:noFill/>
            <a:miter lim="800000"/>
            <a:headEnd/>
            <a:tailEnd/>
          </a:ln>
          <a:effectLst/>
        </p:spPr>
      </p:pic>
      <p:sp>
        <p:nvSpPr>
          <p:cNvPr id="10" name="矩形 9"/>
          <p:cNvSpPr/>
          <p:nvPr/>
        </p:nvSpPr>
        <p:spPr>
          <a:xfrm>
            <a:off x="0" y="769418"/>
            <a:ext cx="5474576" cy="646331"/>
          </a:xfrm>
          <a:prstGeom prst="rect">
            <a:avLst/>
          </a:prstGeom>
          <a:noFill/>
        </p:spPr>
        <p:txBody>
          <a:bodyPr wrap="none" lIns="91440" tIns="45720" rIns="91440" bIns="45720">
            <a:spAutoFit/>
            <a:scene3d>
              <a:camera prst="perspectiveContrastingRightFacing"/>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dobe 黑体 Std R" pitchFamily="34" charset="-122"/>
                <a:ea typeface="Adobe 黑体 Std R" pitchFamily="34" charset="-122"/>
              </a:rPr>
              <a:t>附：任务书、进度计划表</a:t>
            </a:r>
            <a:endParaRPr lang="zh-CN"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746" name="Picture 2"/>
          <p:cNvPicPr>
            <a:picLocks noChangeAspect="1" noChangeArrowheads="1"/>
          </p:cNvPicPr>
          <p:nvPr/>
        </p:nvPicPr>
        <p:blipFill>
          <a:blip r:embed="rId3"/>
          <a:srcRect/>
          <a:stretch>
            <a:fillRect/>
          </a:stretch>
        </p:blipFill>
        <p:spPr bwMode="auto">
          <a:xfrm>
            <a:off x="494950" y="1093292"/>
            <a:ext cx="7711871" cy="5386898"/>
          </a:xfrm>
          <a:prstGeom prst="rect">
            <a:avLst/>
          </a:prstGeom>
          <a:noFill/>
          <a:ln w="9525">
            <a:noFill/>
            <a:miter lim="800000"/>
            <a:headEnd/>
            <a:tailEnd/>
          </a:ln>
          <a:effectLst/>
        </p:spPr>
      </p:pic>
      <p:sp>
        <p:nvSpPr>
          <p:cNvPr id="15" name="矩形 14"/>
          <p:cNvSpPr/>
          <p:nvPr/>
        </p:nvSpPr>
        <p:spPr>
          <a:xfrm>
            <a:off x="169652" y="534527"/>
            <a:ext cx="6176691" cy="584775"/>
          </a:xfrm>
          <a:prstGeom prst="rect">
            <a:avLst/>
          </a:prstGeom>
          <a:noFill/>
        </p:spPr>
        <p:txBody>
          <a:bodyPr wrap="none" lIns="91440" tIns="45720" rIns="91440" bIns="45720">
            <a:spAutoFit/>
            <a:scene3d>
              <a:camera prst="perspectiveContrastingRightFacing"/>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dobe 黑体 Std R" pitchFamily="34" charset="-122"/>
                <a:ea typeface="Adobe 黑体 Std R" pitchFamily="34" charset="-122"/>
              </a:rPr>
              <a:t>附：论文考核表（申请学位类）</a:t>
            </a:r>
            <a:endParaRPr lang="zh-CN"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过程 13"/>
          <p:cNvSpPr/>
          <p:nvPr/>
        </p:nvSpPr>
        <p:spPr>
          <a:xfrm>
            <a:off x="956345" y="4278385"/>
            <a:ext cx="2575420" cy="788565"/>
          </a:xfrm>
          <a:prstGeom prst="flowChartProcess">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770" name="Picture 2"/>
          <p:cNvPicPr>
            <a:picLocks noChangeAspect="1" noChangeArrowheads="1"/>
          </p:cNvPicPr>
          <p:nvPr/>
        </p:nvPicPr>
        <p:blipFill>
          <a:blip r:embed="rId3"/>
          <a:srcRect/>
          <a:stretch>
            <a:fillRect/>
          </a:stretch>
        </p:blipFill>
        <p:spPr bwMode="auto">
          <a:xfrm>
            <a:off x="3447877" y="1182848"/>
            <a:ext cx="4253218" cy="5418228"/>
          </a:xfrm>
          <a:prstGeom prst="rect">
            <a:avLst/>
          </a:prstGeom>
          <a:noFill/>
          <a:ln w="9525">
            <a:noFill/>
            <a:miter lim="800000"/>
            <a:headEnd/>
            <a:tailEnd/>
          </a:ln>
          <a:effectLst/>
        </p:spPr>
      </p:pic>
      <p:sp>
        <p:nvSpPr>
          <p:cNvPr id="20" name="矩形 19"/>
          <p:cNvSpPr/>
          <p:nvPr/>
        </p:nvSpPr>
        <p:spPr>
          <a:xfrm>
            <a:off x="-221322" y="744252"/>
            <a:ext cx="6604693" cy="584775"/>
          </a:xfrm>
          <a:prstGeom prst="rect">
            <a:avLst/>
          </a:prstGeom>
          <a:noFill/>
        </p:spPr>
        <p:txBody>
          <a:bodyPr wrap="none" lIns="91440" tIns="45720" rIns="91440" bIns="45720">
            <a:spAutoFit/>
            <a:scene3d>
              <a:camera prst="perspectiveContrastingRightFacing"/>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dobe 黑体 Std R" pitchFamily="34" charset="-122"/>
                <a:ea typeface="Adobe 黑体 Std R" pitchFamily="34" charset="-122"/>
              </a:rPr>
              <a:t>附：论文考核表（非申请学位类）</a:t>
            </a:r>
            <a:endParaRPr lang="zh-CN"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711200" y="4559300"/>
            <a:ext cx="108077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22300" y="3530600"/>
            <a:ext cx="4801314" cy="1200329"/>
          </a:xfrm>
          <a:prstGeom prst="rect">
            <a:avLst/>
          </a:prstGeom>
          <a:noFill/>
        </p:spPr>
        <p:txBody>
          <a:bodyPr wrap="none" rtlCol="0">
            <a:spAutoFit/>
          </a:bodyPr>
          <a:lstStyle/>
          <a:p>
            <a:r>
              <a:rPr lang="en-US" altLang="zh-CN" sz="7200" b="1" dirty="0" smtClean="0">
                <a:solidFill>
                  <a:schemeClr val="accent1"/>
                </a:solidFill>
              </a:rPr>
              <a:t>Thank you</a:t>
            </a:r>
            <a:endParaRPr lang="zh-CN" altLang="en-US" sz="7200" b="1" dirty="0">
              <a:solidFill>
                <a:schemeClr val="accent1"/>
              </a:solidFill>
            </a:endParaRPr>
          </a:p>
        </p:txBody>
      </p:sp>
    </p:spTree>
    <p:custDataLst>
      <p:tags r:id="rId1"/>
    </p:custDataLst>
    <p:extLst>
      <p:ext uri="{BB962C8B-B14F-4D97-AF65-F5344CB8AC3E}">
        <p14:creationId xmlns="" xmlns:p14="http://schemas.microsoft.com/office/powerpoint/2010/main" val="40510315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8673" y="5096264"/>
            <a:ext cx="11150805" cy="1212257"/>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zh-CN" altLang="en-US" sz="5000"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本科生毕业论文管理系统操作流程图</a:t>
            </a:r>
            <a:endParaRPr lang="zh-CN" altLang="en-US" sz="5000" cap="all" dirty="0">
              <a:ln/>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文本占位符 2"/>
          <p:cNvSpPr>
            <a:spLocks noGrp="1"/>
          </p:cNvSpPr>
          <p:nvPr>
            <p:ph type="body" idx="1"/>
          </p:nvPr>
        </p:nvSpPr>
        <p:spPr>
          <a:xfrm>
            <a:off x="3471769" y="3909270"/>
            <a:ext cx="1929493" cy="1248906"/>
          </a:xfrm>
        </p:spPr>
        <p:txBody>
          <a:bodyPr/>
          <a:lstStyle/>
          <a:p>
            <a:r>
              <a:rPr lang="en-US" altLang="zh-CN" dirty="0" smtClean="0"/>
              <a:t>1</a:t>
            </a:r>
            <a:endParaRPr lang="zh-CN" altLang="en-US" dirty="0"/>
          </a:p>
        </p:txBody>
      </p:sp>
      <p:sp>
        <p:nvSpPr>
          <p:cNvPr id="5" name="直角三角形 4"/>
          <p:cNvSpPr/>
          <p:nvPr/>
        </p:nvSpPr>
        <p:spPr>
          <a:xfrm>
            <a:off x="0" y="2046913"/>
            <a:ext cx="4681058" cy="3045203"/>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示 7"/>
          <p:cNvGraphicFramePr/>
          <p:nvPr/>
        </p:nvGraphicFramePr>
        <p:xfrm>
          <a:off x="167781" y="142615"/>
          <a:ext cx="11820088" cy="47313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086374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8674" y="5096264"/>
            <a:ext cx="9896021" cy="1269682"/>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zh-CN" alt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zh-CN" altLang="en-US"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管理人员操作流程</a:t>
            </a:r>
            <a:endParaRPr lang="zh-CN" altLang="en-US" cap="all" dirty="0">
              <a:ln/>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文本占位符 2"/>
          <p:cNvSpPr>
            <a:spLocks noGrp="1"/>
          </p:cNvSpPr>
          <p:nvPr>
            <p:ph type="body" idx="1"/>
          </p:nvPr>
        </p:nvSpPr>
        <p:spPr/>
        <p:txBody>
          <a:bodyPr/>
          <a:lstStyle/>
          <a:p>
            <a:r>
              <a:rPr lang="en-US" altLang="zh-CN" dirty="0" smtClean="0"/>
              <a:t>2</a:t>
            </a:r>
            <a:endParaRPr lang="zh-CN" altLang="en-US" dirty="0"/>
          </a:p>
        </p:txBody>
      </p:sp>
      <p:sp>
        <p:nvSpPr>
          <p:cNvPr id="5" name="直角三角形 4"/>
          <p:cNvSpPr/>
          <p:nvPr/>
        </p:nvSpPr>
        <p:spPr>
          <a:xfrm rot="166875">
            <a:off x="4595011" y="2044644"/>
            <a:ext cx="2619912" cy="2372912"/>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p:cNvGraphicFramePr/>
          <p:nvPr/>
        </p:nvGraphicFramePr>
        <p:xfrm>
          <a:off x="2122416" y="-134224"/>
          <a:ext cx="9734026" cy="47481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502510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QQ截图20160912113136.jpg"/>
          <p:cNvPicPr>
            <a:picLocks noChangeAspect="1"/>
          </p:cNvPicPr>
          <p:nvPr/>
        </p:nvPicPr>
        <p:blipFill>
          <a:blip r:embed="rId2"/>
          <a:stretch>
            <a:fillRect/>
          </a:stretch>
        </p:blipFill>
        <p:spPr>
          <a:xfrm>
            <a:off x="964736" y="618895"/>
            <a:ext cx="10459302" cy="82401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图片 9" descr="2.jpg"/>
          <p:cNvPicPr>
            <a:picLocks noChangeAspect="1"/>
          </p:cNvPicPr>
          <p:nvPr/>
        </p:nvPicPr>
        <p:blipFill>
          <a:blip r:embed="rId3"/>
          <a:stretch>
            <a:fillRect/>
          </a:stretch>
        </p:blipFill>
        <p:spPr>
          <a:xfrm>
            <a:off x="964734" y="1954415"/>
            <a:ext cx="6151304" cy="1485070"/>
          </a:xfrm>
          <a:prstGeom prst="flowChartDocumen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aphicFrame>
        <p:nvGraphicFramePr>
          <p:cNvPr id="28" name="图示 27"/>
          <p:cNvGraphicFramePr/>
          <p:nvPr/>
        </p:nvGraphicFramePr>
        <p:xfrm>
          <a:off x="1374161" y="1610686"/>
          <a:ext cx="5118917" cy="4817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6" name="图片 15" descr="电子科大.jpg"/>
          <p:cNvPicPr>
            <a:picLocks noChangeAspect="1"/>
          </p:cNvPicPr>
          <p:nvPr/>
        </p:nvPicPr>
        <p:blipFill>
          <a:blip r:embed="rId8"/>
          <a:stretch>
            <a:fillRect/>
          </a:stretch>
        </p:blipFill>
        <p:spPr>
          <a:xfrm>
            <a:off x="8690995" y="5142452"/>
            <a:ext cx="3501005" cy="1015068"/>
          </a:xfrm>
          <a:prstGeom prst="rect">
            <a:avLst/>
          </a:prstGeom>
        </p:spPr>
      </p:pic>
      <p:sp>
        <p:nvSpPr>
          <p:cNvPr id="18" name="矩形 17"/>
          <p:cNvSpPr/>
          <p:nvPr/>
        </p:nvSpPr>
        <p:spPr>
          <a:xfrm>
            <a:off x="1" y="5125673"/>
            <a:ext cx="973122" cy="1132513"/>
          </a:xfrm>
          <a:prstGeom prst="rect">
            <a:avLst/>
          </a:prstGeom>
          <a:solidFill>
            <a:srgbClr val="4F7FAA"/>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556932" y="5142451"/>
            <a:ext cx="4236440" cy="1023457"/>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7684317" y="5008227"/>
            <a:ext cx="1157680" cy="1182848"/>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3.jpg"/>
          <p:cNvPicPr>
            <a:picLocks noChangeAspect="1"/>
          </p:cNvPicPr>
          <p:nvPr/>
        </p:nvPicPr>
        <p:blipFill>
          <a:blip r:embed="rId9"/>
          <a:stretch>
            <a:fillRect/>
          </a:stretch>
        </p:blipFill>
        <p:spPr>
          <a:xfrm>
            <a:off x="1006680" y="4059836"/>
            <a:ext cx="5637402" cy="251601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35" name="图示 34"/>
          <p:cNvGraphicFramePr/>
          <p:nvPr/>
        </p:nvGraphicFramePr>
        <p:xfrm>
          <a:off x="427838" y="444619"/>
          <a:ext cx="7457814" cy="41944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36" name="图示 35"/>
          <p:cNvGraphicFramePr/>
          <p:nvPr/>
        </p:nvGraphicFramePr>
        <p:xfrm>
          <a:off x="471648" y="1625679"/>
          <a:ext cx="7565005" cy="47157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38" name="图示 37"/>
          <p:cNvGraphicFramePr/>
          <p:nvPr/>
        </p:nvGraphicFramePr>
        <p:xfrm>
          <a:off x="444617" y="3649212"/>
          <a:ext cx="7600424" cy="50334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pic>
        <p:nvPicPr>
          <p:cNvPr id="1026" name="Picture 2"/>
          <p:cNvPicPr>
            <a:picLocks noChangeAspect="1" noChangeArrowheads="1"/>
          </p:cNvPicPr>
          <p:nvPr/>
        </p:nvPicPr>
        <p:blipFill>
          <a:blip r:embed="rId3"/>
          <a:srcRect/>
          <a:stretch>
            <a:fillRect/>
          </a:stretch>
        </p:blipFill>
        <p:spPr bwMode="auto">
          <a:xfrm>
            <a:off x="6385944" y="1802933"/>
            <a:ext cx="5543201" cy="198050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8" name="矩形 17"/>
          <p:cNvSpPr/>
          <p:nvPr/>
        </p:nvSpPr>
        <p:spPr>
          <a:xfrm>
            <a:off x="0" y="5108896"/>
            <a:ext cx="7801761" cy="1258348"/>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4.jpg"/>
          <p:cNvPicPr>
            <a:picLocks noChangeAspect="1"/>
          </p:cNvPicPr>
          <p:nvPr/>
        </p:nvPicPr>
        <p:blipFill>
          <a:blip r:embed="rId4"/>
          <a:stretch>
            <a:fillRect/>
          </a:stretch>
        </p:blipFill>
        <p:spPr>
          <a:xfrm>
            <a:off x="536323" y="998289"/>
            <a:ext cx="5642910" cy="44965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aphicFrame>
        <p:nvGraphicFramePr>
          <p:cNvPr id="9" name="图示 8"/>
          <p:cNvGraphicFramePr/>
          <p:nvPr/>
        </p:nvGraphicFramePr>
        <p:xfrm>
          <a:off x="136089" y="585442"/>
          <a:ext cx="5971096" cy="76518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0" name="图示 9"/>
          <p:cNvGraphicFramePr/>
          <p:nvPr/>
        </p:nvGraphicFramePr>
        <p:xfrm>
          <a:off x="6296404" y="585441"/>
          <a:ext cx="5599185" cy="75679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8674" y="5096264"/>
            <a:ext cx="9896021" cy="1269682"/>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zh-CN" alt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zh-CN" altLang="en-US" cap="all" dirty="0" smtClean="0">
                <a:ln/>
                <a:effectLst>
                  <a:outerShdw blurRad="19685" dist="12700" dir="5400000" algn="tl" rotWithShape="0">
                    <a:schemeClr val="accent1">
                      <a:satMod val="130000"/>
                      <a:alpha val="60000"/>
                    </a:schemeClr>
                  </a:outerShdw>
                  <a:reflection blurRad="10000" stA="55000" endPos="48000" dist="500" dir="5400000" sy="-100000" algn="bl" rotWithShape="0"/>
                </a:effectLst>
              </a:rPr>
              <a:t>指导老师操作流程</a:t>
            </a:r>
            <a:endParaRPr lang="zh-CN" altLang="en-US" cap="all" dirty="0">
              <a:ln/>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文本占位符 2"/>
          <p:cNvSpPr>
            <a:spLocks noGrp="1"/>
          </p:cNvSpPr>
          <p:nvPr>
            <p:ph type="body" idx="1"/>
          </p:nvPr>
        </p:nvSpPr>
        <p:spPr/>
        <p:txBody>
          <a:bodyPr/>
          <a:lstStyle/>
          <a:p>
            <a:r>
              <a:rPr lang="en-US" altLang="zh-CN" dirty="0" smtClean="0"/>
              <a:t>3</a:t>
            </a:r>
            <a:endParaRPr lang="zh-CN" altLang="en-US" dirty="0"/>
          </a:p>
        </p:txBody>
      </p:sp>
      <p:sp>
        <p:nvSpPr>
          <p:cNvPr id="5" name="直角三角形 4"/>
          <p:cNvSpPr/>
          <p:nvPr/>
        </p:nvSpPr>
        <p:spPr>
          <a:xfrm>
            <a:off x="5033393" y="2374084"/>
            <a:ext cx="2567033" cy="256703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p:cNvGraphicFramePr/>
          <p:nvPr/>
        </p:nvGraphicFramePr>
        <p:xfrm>
          <a:off x="1812022" y="0"/>
          <a:ext cx="9865454" cy="4496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502510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电子科大.jpg"/>
          <p:cNvPicPr>
            <a:picLocks noChangeAspect="1"/>
          </p:cNvPicPr>
          <p:nvPr/>
        </p:nvPicPr>
        <p:blipFill>
          <a:blip r:embed="rId2"/>
          <a:stretch>
            <a:fillRect/>
          </a:stretch>
        </p:blipFill>
        <p:spPr>
          <a:xfrm>
            <a:off x="8690995" y="5142452"/>
            <a:ext cx="3501005" cy="1015068"/>
          </a:xfrm>
          <a:prstGeom prst="rect">
            <a:avLst/>
          </a:prstGeom>
        </p:spPr>
      </p:pic>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老1.jpg"/>
          <p:cNvPicPr>
            <a:picLocks noChangeAspect="1"/>
          </p:cNvPicPr>
          <p:nvPr/>
        </p:nvPicPr>
        <p:blipFill>
          <a:blip r:embed="rId3"/>
          <a:stretch>
            <a:fillRect/>
          </a:stretch>
        </p:blipFill>
        <p:spPr>
          <a:xfrm>
            <a:off x="394282" y="620914"/>
            <a:ext cx="11165747" cy="180907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4" name="矩形 23"/>
          <p:cNvSpPr/>
          <p:nvPr/>
        </p:nvSpPr>
        <p:spPr>
          <a:xfrm>
            <a:off x="939567" y="4295163"/>
            <a:ext cx="2592198" cy="738231"/>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2" name="图示 31"/>
          <p:cNvGraphicFramePr/>
          <p:nvPr/>
        </p:nvGraphicFramePr>
        <p:xfrm>
          <a:off x="668948" y="4813076"/>
          <a:ext cx="6453306" cy="4803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3" name="图片 22" descr="老3.jpg"/>
          <p:cNvPicPr>
            <a:picLocks noChangeAspect="1"/>
          </p:cNvPicPr>
          <p:nvPr/>
        </p:nvPicPr>
        <p:blipFill>
          <a:blip r:embed="rId8"/>
          <a:stretch>
            <a:fillRect/>
          </a:stretch>
        </p:blipFill>
        <p:spPr>
          <a:xfrm>
            <a:off x="184558" y="5224225"/>
            <a:ext cx="7885651" cy="10442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27" name="Picture 3"/>
          <p:cNvPicPr>
            <a:picLocks noChangeAspect="1" noChangeArrowheads="1"/>
          </p:cNvPicPr>
          <p:nvPr/>
        </p:nvPicPr>
        <p:blipFill>
          <a:blip r:embed="rId9"/>
          <a:srcRect/>
          <a:stretch>
            <a:fillRect/>
          </a:stretch>
        </p:blipFill>
        <p:spPr bwMode="auto">
          <a:xfrm>
            <a:off x="339696" y="3000580"/>
            <a:ext cx="11384962" cy="163853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aphicFrame>
        <p:nvGraphicFramePr>
          <p:cNvPr id="34" name="图示 33"/>
          <p:cNvGraphicFramePr/>
          <p:nvPr/>
        </p:nvGraphicFramePr>
        <p:xfrm>
          <a:off x="645951" y="2776757"/>
          <a:ext cx="6317441" cy="40891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36" name="图示 35"/>
          <p:cNvGraphicFramePr/>
          <p:nvPr/>
        </p:nvGraphicFramePr>
        <p:xfrm>
          <a:off x="677337" y="467580"/>
          <a:ext cx="6277821" cy="38007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22121" y="4286774"/>
            <a:ext cx="2592198" cy="738231"/>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5108896"/>
            <a:ext cx="7801761" cy="1065402"/>
          </a:xfrm>
          <a:prstGeom prst="rect">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老6.jpg"/>
          <p:cNvPicPr>
            <a:picLocks noChangeAspect="1"/>
          </p:cNvPicPr>
          <p:nvPr/>
        </p:nvPicPr>
        <p:blipFill>
          <a:blip r:embed="rId2"/>
          <a:stretch>
            <a:fillRect/>
          </a:stretch>
        </p:blipFill>
        <p:spPr>
          <a:xfrm>
            <a:off x="549672" y="4387441"/>
            <a:ext cx="3745491" cy="21733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9" name="流程图: 过程 28"/>
          <p:cNvSpPr/>
          <p:nvPr/>
        </p:nvSpPr>
        <p:spPr>
          <a:xfrm>
            <a:off x="4974671" y="5511567"/>
            <a:ext cx="2432807" cy="260059"/>
          </a:xfrm>
          <a:prstGeom prst="flowChartProcess">
            <a:avLst/>
          </a:prstGeom>
          <a:solidFill>
            <a:srgbClr val="A8CC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8" name="图示 27"/>
          <p:cNvGraphicFramePr/>
          <p:nvPr/>
        </p:nvGraphicFramePr>
        <p:xfrm>
          <a:off x="520119" y="1929469"/>
          <a:ext cx="6342075" cy="629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图片 15" descr="电子科大.jpg"/>
          <p:cNvPicPr>
            <a:picLocks noChangeAspect="1"/>
          </p:cNvPicPr>
          <p:nvPr/>
        </p:nvPicPr>
        <p:blipFill>
          <a:blip r:embed="rId7"/>
          <a:stretch>
            <a:fillRect/>
          </a:stretch>
        </p:blipFill>
        <p:spPr>
          <a:xfrm>
            <a:off x="8690995" y="5142452"/>
            <a:ext cx="3501005" cy="1015068"/>
          </a:xfrm>
          <a:prstGeom prst="rect">
            <a:avLst/>
          </a:prstGeom>
        </p:spPr>
      </p:pic>
      <p:sp>
        <p:nvSpPr>
          <p:cNvPr id="19" name="直角三角形 18"/>
          <p:cNvSpPr/>
          <p:nvPr/>
        </p:nvSpPr>
        <p:spPr>
          <a:xfrm>
            <a:off x="7793371" y="5117284"/>
            <a:ext cx="1073791" cy="1073791"/>
          </a:xfrm>
          <a:prstGeom prst="rtTriangle">
            <a:avLst/>
          </a:prstGeom>
          <a:solidFill>
            <a:srgbClr val="4F7F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示 22"/>
          <p:cNvGraphicFramePr/>
          <p:nvPr/>
        </p:nvGraphicFramePr>
        <p:xfrm>
          <a:off x="643780" y="215908"/>
          <a:ext cx="6100970" cy="60621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5" name="图片 14" descr="老4.jpg"/>
          <p:cNvPicPr>
            <a:picLocks noChangeAspect="1"/>
          </p:cNvPicPr>
          <p:nvPr/>
        </p:nvPicPr>
        <p:blipFill>
          <a:blip r:embed="rId12"/>
          <a:stretch>
            <a:fillRect/>
          </a:stretch>
        </p:blipFill>
        <p:spPr>
          <a:xfrm>
            <a:off x="1208014" y="676476"/>
            <a:ext cx="10276514" cy="12602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5" name="图片 24" descr="老5.jpg"/>
          <p:cNvPicPr>
            <a:picLocks noChangeAspect="1"/>
          </p:cNvPicPr>
          <p:nvPr/>
        </p:nvPicPr>
        <p:blipFill>
          <a:blip r:embed="rId13"/>
          <a:stretch>
            <a:fillRect/>
          </a:stretch>
        </p:blipFill>
        <p:spPr>
          <a:xfrm>
            <a:off x="1040235" y="2428754"/>
            <a:ext cx="10813784" cy="14469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aphicFrame>
        <p:nvGraphicFramePr>
          <p:cNvPr id="22" name="图示 21"/>
          <p:cNvGraphicFramePr/>
          <p:nvPr/>
        </p:nvGraphicFramePr>
        <p:xfrm>
          <a:off x="1390399" y="3756062"/>
          <a:ext cx="3332603" cy="89982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pic>
        <p:nvPicPr>
          <p:cNvPr id="31" name="图片 30" descr="老7.jpg"/>
          <p:cNvPicPr>
            <a:picLocks noChangeAspect="1"/>
          </p:cNvPicPr>
          <p:nvPr/>
        </p:nvPicPr>
        <p:blipFill>
          <a:blip r:embed="rId18"/>
          <a:stretch>
            <a:fillRect/>
          </a:stretch>
        </p:blipFill>
        <p:spPr>
          <a:xfrm rot="21154612">
            <a:off x="3029130" y="4317091"/>
            <a:ext cx="4548542" cy="237459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111154858"/>
  <p:tag name="MH_LIBRARY" val="GRAPHIC"/>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rial+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1122</TotalTime>
  <Words>1553</Words>
  <Application>Microsoft Office PowerPoint</Application>
  <PresentationFormat>自定义</PresentationFormat>
  <Paragraphs>170</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本科生毕业论文管理系统          操作流程及要求</vt:lpstr>
      <vt:lpstr>幻灯片 2</vt:lpstr>
      <vt:lpstr>本科生毕业论文管理系统操作流程图</vt:lpstr>
      <vt:lpstr>               管理人员操作流程</vt:lpstr>
      <vt:lpstr>幻灯片 5</vt:lpstr>
      <vt:lpstr>幻灯片 6</vt:lpstr>
      <vt:lpstr>               指导老师操作流程</vt:lpstr>
      <vt:lpstr>幻灯片 8</vt:lpstr>
      <vt:lpstr>幻灯片 9</vt:lpstr>
      <vt:lpstr>幻灯片 10</vt:lpstr>
      <vt:lpstr>                本科学生操作流程</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Chotjoy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Louiechot Lau</dc:creator>
  <cp:lastModifiedBy>user</cp:lastModifiedBy>
  <cp:revision>173</cp:revision>
  <dcterms:created xsi:type="dcterms:W3CDTF">2016-01-06T06:53:59Z</dcterms:created>
  <dcterms:modified xsi:type="dcterms:W3CDTF">2016-10-09T03:17:58Z</dcterms:modified>
</cp:coreProperties>
</file>